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83"/>
  </p:notesMasterIdLst>
  <p:sldIdLst>
    <p:sldId id="256" r:id="rId5"/>
    <p:sldId id="257" r:id="rId6"/>
    <p:sldId id="265" r:id="rId7"/>
    <p:sldId id="10549" r:id="rId8"/>
    <p:sldId id="10550" r:id="rId9"/>
    <p:sldId id="10551" r:id="rId10"/>
    <p:sldId id="10552" r:id="rId11"/>
    <p:sldId id="10553" r:id="rId12"/>
    <p:sldId id="10556" r:id="rId13"/>
    <p:sldId id="10554" r:id="rId14"/>
    <p:sldId id="10557" r:id="rId15"/>
    <p:sldId id="10555" r:id="rId16"/>
    <p:sldId id="10558" r:id="rId17"/>
    <p:sldId id="10559" r:id="rId18"/>
    <p:sldId id="10563" r:id="rId19"/>
    <p:sldId id="10208" r:id="rId20"/>
    <p:sldId id="10200" r:id="rId21"/>
    <p:sldId id="2127" r:id="rId22"/>
    <p:sldId id="2133" r:id="rId23"/>
    <p:sldId id="2134" r:id="rId24"/>
    <p:sldId id="2135" r:id="rId25"/>
    <p:sldId id="2126" r:id="rId26"/>
    <p:sldId id="2120" r:id="rId27"/>
    <p:sldId id="2142" r:id="rId28"/>
    <p:sldId id="2123" r:id="rId29"/>
    <p:sldId id="2124" r:id="rId30"/>
    <p:sldId id="2125" r:id="rId31"/>
    <p:sldId id="2121" r:id="rId32"/>
    <p:sldId id="2143" r:id="rId33"/>
    <p:sldId id="10564" r:id="rId34"/>
    <p:sldId id="10548" r:id="rId35"/>
    <p:sldId id="10560" r:id="rId36"/>
    <p:sldId id="10561" r:id="rId37"/>
    <p:sldId id="10562" r:id="rId38"/>
    <p:sldId id="261" r:id="rId39"/>
    <p:sldId id="10541" r:id="rId40"/>
    <p:sldId id="527" r:id="rId41"/>
    <p:sldId id="528" r:id="rId42"/>
    <p:sldId id="529" r:id="rId43"/>
    <p:sldId id="1978" r:id="rId44"/>
    <p:sldId id="1977" r:id="rId45"/>
    <p:sldId id="1975" r:id="rId46"/>
    <p:sldId id="1976" r:id="rId47"/>
    <p:sldId id="10542" r:id="rId48"/>
    <p:sldId id="1970" r:id="rId49"/>
    <p:sldId id="515" r:id="rId50"/>
    <p:sldId id="270" r:id="rId51"/>
    <p:sldId id="267" r:id="rId52"/>
    <p:sldId id="10543" r:id="rId53"/>
    <p:sldId id="10192" r:id="rId54"/>
    <p:sldId id="10209" r:id="rId55"/>
    <p:sldId id="288" r:id="rId56"/>
    <p:sldId id="1933" r:id="rId57"/>
    <p:sldId id="10221" r:id="rId58"/>
    <p:sldId id="1925" r:id="rId59"/>
    <p:sldId id="10247" r:id="rId60"/>
    <p:sldId id="10226" r:id="rId61"/>
    <p:sldId id="10244" r:id="rId62"/>
    <p:sldId id="1941" r:id="rId63"/>
    <p:sldId id="10243" r:id="rId64"/>
    <p:sldId id="10246" r:id="rId65"/>
    <p:sldId id="10245" r:id="rId66"/>
    <p:sldId id="10214" r:id="rId67"/>
    <p:sldId id="10195" r:id="rId68"/>
    <p:sldId id="10538" r:id="rId69"/>
    <p:sldId id="10539" r:id="rId70"/>
    <p:sldId id="314" r:id="rId71"/>
    <p:sldId id="313" r:id="rId72"/>
    <p:sldId id="10215" r:id="rId73"/>
    <p:sldId id="315" r:id="rId74"/>
    <p:sldId id="311" r:id="rId75"/>
    <p:sldId id="318" r:id="rId76"/>
    <p:sldId id="319" r:id="rId77"/>
    <p:sldId id="10199" r:id="rId78"/>
    <p:sldId id="10537" r:id="rId79"/>
    <p:sldId id="10225" r:id="rId80"/>
    <p:sldId id="10229" r:id="rId81"/>
    <p:sldId id="10544"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265"/>
          </p14:sldIdLst>
        </p14:section>
        <p14:section name="What's new .NET Core 3" id="{628E3816-AB91-499B-B5F3-C380E3090DFA}">
          <p14:sldIdLst>
            <p14:sldId id="10549"/>
            <p14:sldId id="10550"/>
            <p14:sldId id="10551"/>
            <p14:sldId id="10552"/>
            <p14:sldId id="10553"/>
            <p14:sldId id="10556"/>
            <p14:sldId id="10554"/>
            <p14:sldId id="10557"/>
            <p14:sldId id="10555"/>
            <p14:sldId id="10558"/>
            <p14:sldId id="10559"/>
            <p14:sldId id="10563"/>
          </p14:sldIdLst>
        </p14:section>
        <p14:section name="Microservices" id="{AB589410-9393-486B-A397-BAF04B7645E0}">
          <p14:sldIdLst>
            <p14:sldId id="10208"/>
            <p14:sldId id="10200"/>
            <p14:sldId id="2127"/>
            <p14:sldId id="2133"/>
            <p14:sldId id="2134"/>
            <p14:sldId id="2135"/>
            <p14:sldId id="2126"/>
            <p14:sldId id="2120"/>
            <p14:sldId id="2142"/>
            <p14:sldId id="2123"/>
            <p14:sldId id="2124"/>
            <p14:sldId id="2125"/>
            <p14:sldId id="2121"/>
            <p14:sldId id="2143"/>
            <p14:sldId id="10564"/>
          </p14:sldIdLst>
        </p14:section>
        <p14:section name="gRPC" id="{F3A96EC3-5B69-4882-A061-BAC8A3106F96}">
          <p14:sldIdLst>
            <p14:sldId id="10548"/>
            <p14:sldId id="10560"/>
            <p14:sldId id="10561"/>
            <p14:sldId id="10562"/>
            <p14:sldId id="261"/>
          </p14:sldIdLst>
        </p14:section>
        <p14:section name="SignalR" id="{952891AC-FE58-4822-B7BD-61F1244580D6}">
          <p14:sldIdLst>
            <p14:sldId id="10541"/>
            <p14:sldId id="527"/>
            <p14:sldId id="528"/>
            <p14:sldId id="529"/>
            <p14:sldId id="1978"/>
            <p14:sldId id="1977"/>
            <p14:sldId id="1975"/>
            <p14:sldId id="1976"/>
            <p14:sldId id="10542"/>
            <p14:sldId id="1970"/>
            <p14:sldId id="515"/>
            <p14:sldId id="270"/>
            <p14:sldId id="267"/>
            <p14:sldId id="10543"/>
          </p14:sldIdLst>
        </p14:section>
        <p14:section name="Blazor" id="{728B0D06-09CA-4FD4-A63E-99B918334A85}">
          <p14:sldIdLst>
            <p14:sldId id="10192"/>
            <p14:sldId id="10209"/>
            <p14:sldId id="288"/>
            <p14:sldId id="1933"/>
            <p14:sldId id="10221"/>
            <p14:sldId id="1925"/>
            <p14:sldId id="10247"/>
            <p14:sldId id="10226"/>
            <p14:sldId id="10244"/>
            <p14:sldId id="1941"/>
            <p14:sldId id="10243"/>
            <p14:sldId id="10246"/>
            <p14:sldId id="10245"/>
            <p14:sldId id="10214"/>
            <p14:sldId id="10195"/>
            <p14:sldId id="10538"/>
            <p14:sldId id="10539"/>
            <p14:sldId id="314"/>
            <p14:sldId id="313"/>
            <p14:sldId id="10215"/>
            <p14:sldId id="315"/>
            <p14:sldId id="311"/>
            <p14:sldId id="318"/>
            <p14:sldId id="319"/>
          </p14:sldIdLst>
        </p14:section>
        <p14:section name="Future" id="{7C98C966-38D1-414C-A439-4CC12C5D83C9}">
          <p14:sldIdLst>
            <p14:sldId id="10199"/>
            <p14:sldId id="10537"/>
            <p14:sldId id="10225"/>
            <p14:sldId id="10229"/>
            <p14:sldId id="1054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th Massi" initials="BM" lastIdx="19" clrIdx="0">
    <p:extLst>
      <p:ext uri="{19B8F6BF-5375-455C-9EA6-DF929625EA0E}">
        <p15:presenceInfo xmlns:p15="http://schemas.microsoft.com/office/powerpoint/2012/main" userId="S::bethma@microsoft.com::bd08b5aa-02b2-43fc-b15c-eeea7517ad71" providerId="AD"/>
      </p:ext>
    </p:extLst>
  </p:cmAuthor>
  <p:cmAuthor id="2" name="Christos Matskas" initials="CM" lastIdx="11" clrIdx="1">
    <p:extLst>
      <p:ext uri="{19B8F6BF-5375-455C-9EA6-DF929625EA0E}">
        <p15:presenceInfo xmlns:p15="http://schemas.microsoft.com/office/powerpoint/2012/main" userId="S::chmatsk@microsoft.com::2b548a1b-e0ab-49b8-a683-ebd48b4e7142" providerId="AD"/>
      </p:ext>
    </p:extLst>
  </p:cmAuthor>
  <p:cmAuthor id="3" name="James Montemagno" initials="JM" lastIdx="3" clrIdx="2">
    <p:extLst>
      <p:ext uri="{19B8F6BF-5375-455C-9EA6-DF929625EA0E}">
        <p15:presenceInfo xmlns:p15="http://schemas.microsoft.com/office/powerpoint/2012/main" userId="S::jamont@microsoft.com::e0435849-a140-4c07-8047-7cefab9356ed" providerId="AD"/>
      </p:ext>
    </p:extLst>
  </p:cmAuthor>
  <p:cmAuthor id="4" name="Rajen Kishna" initials="RK" lastIdx="3" clrIdx="3">
    <p:extLst>
      <p:ext uri="{19B8F6BF-5375-455C-9EA6-DF929625EA0E}">
        <p15:presenceInfo xmlns:p15="http://schemas.microsoft.com/office/powerpoint/2012/main" userId="S::rajenki@microsoft.com::cb2617cd-b010-4f29-a12f-c13505cda1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E2068C"/>
    <a:srgbClr val="FFFFFF"/>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63D1DF-BA45-43DD-9F7F-0CB5C0FB540F}" v="85" dt="2019-09-23T14:59:23.289"/>
    <p1510:client id="{9EDD2288-FBFD-4DF8-90C6-B5CB1F93AA3E}" v="7769" dt="2019-09-23T18:39:55.2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902" autoAdjust="0"/>
  </p:normalViewPr>
  <p:slideViewPr>
    <p:cSldViewPr snapToGrid="0">
      <p:cViewPr varScale="1">
        <p:scale>
          <a:sx n="74" d="100"/>
          <a:sy n="74" d="100"/>
        </p:scale>
        <p:origin x="101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commentAuthors" Target="commentAuthors.xml"/><Relationship Id="rId89"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microsoft.com/office/2015/10/relationships/revisionInfo" Target="revisionInfo.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s Matskas" userId="S::chmatsk@microsoft.com::2b548a1b-e0ab-49b8-a683-ebd48b4e7142" providerId="AD" clId="Web-{C120D314-F321-7F38-0FA6-2190BF16AD73}"/>
    <pc:docChg chg="">
      <pc:chgData name="Christos Matskas" userId="S::chmatsk@microsoft.com::2b548a1b-e0ab-49b8-a683-ebd48b4e7142" providerId="AD" clId="Web-{C120D314-F321-7F38-0FA6-2190BF16AD73}" dt="2019-09-18T02:40:29.603" v="0"/>
      <pc:docMkLst>
        <pc:docMk/>
      </pc:docMkLst>
      <pc:sldChg chg="addCm">
        <pc:chgData name="Christos Matskas" userId="S::chmatsk@microsoft.com::2b548a1b-e0ab-49b8-a683-ebd48b4e7142" providerId="AD" clId="Web-{C120D314-F321-7F38-0FA6-2190BF16AD73}" dt="2019-09-18T02:40:29.603" v="0"/>
        <pc:sldMkLst>
          <pc:docMk/>
          <pc:sldMk cId="1445195255" sldId="10232"/>
        </pc:sldMkLst>
      </pc:sldChg>
    </pc:docChg>
  </pc:docChgLst>
  <pc:docChgLst>
    <pc:chgData name="Christos Matskas" userId="S::chmatsk@microsoft.com::2b548a1b-e0ab-49b8-a683-ebd48b4e7142" providerId="AD" clId="Web-{8689FA72-8615-6AB0-AF9E-CA079D770249}"/>
    <pc:docChg chg="modSld">
      <pc:chgData name="Christos Matskas" userId="S::chmatsk@microsoft.com::2b548a1b-e0ab-49b8-a683-ebd48b4e7142" providerId="AD" clId="Web-{8689FA72-8615-6AB0-AF9E-CA079D770249}" dt="2019-09-18T16:35:13.474" v="184" actId="20577"/>
      <pc:docMkLst>
        <pc:docMk/>
      </pc:docMkLst>
      <pc:sldChg chg="modSp addCm">
        <pc:chgData name="Christos Matskas" userId="S::chmatsk@microsoft.com::2b548a1b-e0ab-49b8-a683-ebd48b4e7142" providerId="AD" clId="Web-{8689FA72-8615-6AB0-AF9E-CA079D770249}" dt="2019-09-18T16:35:13.474" v="184" actId="20577"/>
        <pc:sldMkLst>
          <pc:docMk/>
          <pc:sldMk cId="1445195255" sldId="10232"/>
        </pc:sldMkLst>
        <pc:graphicFrameChg chg="modGraphic">
          <ac:chgData name="Christos Matskas" userId="S::chmatsk@microsoft.com::2b548a1b-e0ab-49b8-a683-ebd48b4e7142" providerId="AD" clId="Web-{8689FA72-8615-6AB0-AF9E-CA079D770249}" dt="2019-09-18T16:35:13.474" v="184" actId="20577"/>
          <ac:graphicFrameMkLst>
            <pc:docMk/>
            <pc:sldMk cId="1445195255" sldId="10232"/>
            <ac:graphicFrameMk id="5" creationId="{5524B5FA-396D-4D86-B4E0-D2BBB9E1073C}"/>
          </ac:graphicFrameMkLst>
        </pc:graphicFrameChg>
      </pc:sldChg>
    </pc:docChg>
  </pc:docChgLst>
  <pc:docChgLst>
    <pc:chgData name="James Montemagno" userId="e0435849-a140-4c07-8047-7cefab9356ed" providerId="ADAL" clId="{B3899132-1D6A-47AD-8B67-040CAED4D33D}"/>
    <pc:docChg chg="undo custSel addSld delSld modSld modSection">
      <pc:chgData name="James Montemagno" userId="e0435849-a140-4c07-8047-7cefab9356ed" providerId="ADAL" clId="{B3899132-1D6A-47AD-8B67-040CAED4D33D}" dt="2019-09-20T00:41:02.741" v="1127" actId="20577"/>
      <pc:docMkLst>
        <pc:docMk/>
      </pc:docMkLst>
      <pc:sldChg chg="modSp">
        <pc:chgData name="James Montemagno" userId="e0435849-a140-4c07-8047-7cefab9356ed" providerId="ADAL" clId="{B3899132-1D6A-47AD-8B67-040CAED4D33D}" dt="2019-09-20T00:41:02.741" v="1127" actId="20577"/>
        <pc:sldMkLst>
          <pc:docMk/>
          <pc:sldMk cId="908440520" sldId="10231"/>
        </pc:sldMkLst>
        <pc:spChg chg="mod">
          <ac:chgData name="James Montemagno" userId="e0435849-a140-4c07-8047-7cefab9356ed" providerId="ADAL" clId="{B3899132-1D6A-47AD-8B67-040CAED4D33D}" dt="2019-09-20T00:41:02.741" v="1127" actId="20577"/>
          <ac:spMkLst>
            <pc:docMk/>
            <pc:sldMk cId="908440520" sldId="10231"/>
            <ac:spMk id="4" creationId="{340D0C54-3E62-4912-BFA8-2A91DC3F2B54}"/>
          </ac:spMkLst>
        </pc:spChg>
      </pc:sldChg>
      <pc:sldChg chg="addSp modSp modAnim">
        <pc:chgData name="James Montemagno" userId="e0435849-a140-4c07-8047-7cefab9356ed" providerId="ADAL" clId="{B3899132-1D6A-47AD-8B67-040CAED4D33D}" dt="2019-09-20T00:19:36.652" v="1126" actId="20577"/>
        <pc:sldMkLst>
          <pc:docMk/>
          <pc:sldMk cId="1445195255" sldId="10232"/>
        </pc:sldMkLst>
        <pc:spChg chg="mod">
          <ac:chgData name="James Montemagno" userId="e0435849-a140-4c07-8047-7cefab9356ed" providerId="ADAL" clId="{B3899132-1D6A-47AD-8B67-040CAED4D33D}" dt="2019-09-19T22:12:30.028" v="935" actId="20577"/>
          <ac:spMkLst>
            <pc:docMk/>
            <pc:sldMk cId="1445195255" sldId="10232"/>
            <ac:spMk id="3" creationId="{99F46E80-8A3A-4BEC-9584-11F945CD729E}"/>
          </ac:spMkLst>
        </pc:spChg>
        <pc:spChg chg="add mod">
          <ac:chgData name="James Montemagno" userId="e0435849-a140-4c07-8047-7cefab9356ed" providerId="ADAL" clId="{B3899132-1D6A-47AD-8B67-040CAED4D33D}" dt="2019-09-19T22:12:44.330" v="937" actId="1076"/>
          <ac:spMkLst>
            <pc:docMk/>
            <pc:sldMk cId="1445195255" sldId="10232"/>
            <ac:spMk id="4" creationId="{788FD6B4-12F4-498B-A94C-60B6E0E99276}"/>
          </ac:spMkLst>
        </pc:spChg>
        <pc:graphicFrameChg chg="mod">
          <ac:chgData name="James Montemagno" userId="e0435849-a140-4c07-8047-7cefab9356ed" providerId="ADAL" clId="{B3899132-1D6A-47AD-8B67-040CAED4D33D}" dt="2019-09-20T00:19:36.652" v="1126" actId="20577"/>
          <ac:graphicFrameMkLst>
            <pc:docMk/>
            <pc:sldMk cId="1445195255" sldId="10232"/>
            <ac:graphicFrameMk id="5" creationId="{5524B5FA-396D-4D86-B4E0-D2BBB9E1073C}"/>
          </ac:graphicFrameMkLst>
        </pc:graphicFrameChg>
      </pc:sldChg>
      <pc:sldChg chg="addSp modSp">
        <pc:chgData name="James Montemagno" userId="e0435849-a140-4c07-8047-7cefab9356ed" providerId="ADAL" clId="{B3899132-1D6A-47AD-8B67-040CAED4D33D}" dt="2019-09-19T23:57:01.918" v="1061" actId="20577"/>
        <pc:sldMkLst>
          <pc:docMk/>
          <pc:sldMk cId="2598509346" sldId="10532"/>
        </pc:sldMkLst>
        <pc:spChg chg="mod">
          <ac:chgData name="James Montemagno" userId="e0435849-a140-4c07-8047-7cefab9356ed" providerId="ADAL" clId="{B3899132-1D6A-47AD-8B67-040CAED4D33D}" dt="2019-09-19T23:57:01.918" v="1061" actId="20577"/>
          <ac:spMkLst>
            <pc:docMk/>
            <pc:sldMk cId="2598509346" sldId="10532"/>
            <ac:spMk id="3" creationId="{99F46E80-8A3A-4BEC-9584-11F945CD729E}"/>
          </ac:spMkLst>
        </pc:spChg>
        <pc:spChg chg="add mod">
          <ac:chgData name="James Montemagno" userId="e0435849-a140-4c07-8047-7cefab9356ed" providerId="ADAL" clId="{B3899132-1D6A-47AD-8B67-040CAED4D33D}" dt="2019-09-19T22:19:05.111" v="969" actId="1076"/>
          <ac:spMkLst>
            <pc:docMk/>
            <pc:sldMk cId="2598509346" sldId="10532"/>
            <ac:spMk id="4" creationId="{72DDFCCE-E05A-44F2-9389-166143D5A682}"/>
          </ac:spMkLst>
        </pc:spChg>
        <pc:graphicFrameChg chg="mod">
          <ac:chgData name="James Montemagno" userId="e0435849-a140-4c07-8047-7cefab9356ed" providerId="ADAL" clId="{B3899132-1D6A-47AD-8B67-040CAED4D33D}" dt="2019-09-19T22:19:05.111" v="969" actId="1076"/>
          <ac:graphicFrameMkLst>
            <pc:docMk/>
            <pc:sldMk cId="2598509346" sldId="10532"/>
            <ac:graphicFrameMk id="761" creationId="{6BAF7240-78AB-411B-80B9-AE7353288607}"/>
          </ac:graphicFrameMkLst>
        </pc:graphicFrameChg>
      </pc:sldChg>
      <pc:sldChg chg="add mod modShow">
        <pc:chgData name="James Montemagno" userId="e0435849-a140-4c07-8047-7cefab9356ed" providerId="ADAL" clId="{B3899132-1D6A-47AD-8B67-040CAED4D33D}" dt="2019-09-19T22:08:04.085" v="844" actId="729"/>
        <pc:sldMkLst>
          <pc:docMk/>
          <pc:sldMk cId="1101559161" sldId="10533"/>
        </pc:sldMkLst>
      </pc:sldChg>
      <pc:sldChg chg="modSp add del">
        <pc:chgData name="James Montemagno" userId="e0435849-a140-4c07-8047-7cefab9356ed" providerId="ADAL" clId="{B3899132-1D6A-47AD-8B67-040CAED4D33D}" dt="2019-09-19T22:11:37.261" v="847" actId="47"/>
        <pc:sldMkLst>
          <pc:docMk/>
          <pc:sldMk cId="3715564836" sldId="10534"/>
        </pc:sldMkLst>
        <pc:spChg chg="mod">
          <ac:chgData name="James Montemagno" userId="e0435849-a140-4c07-8047-7cefab9356ed" providerId="ADAL" clId="{B3899132-1D6A-47AD-8B67-040CAED4D33D}" dt="2019-09-19T22:11:30.236" v="846" actId="20577"/>
          <ac:spMkLst>
            <pc:docMk/>
            <pc:sldMk cId="3715564836" sldId="10534"/>
            <ac:spMk id="5" creationId="{1CA387C0-F0C9-4675-9CD4-A398BCA3A308}"/>
          </ac:spMkLst>
        </pc:spChg>
      </pc:sldChg>
    </pc:docChg>
  </pc:docChgLst>
  <pc:docChgLst>
    <pc:chgData name="Richard Lander" userId="4c9310c0-3ae2-49b8-bbc5-b2bc3d6e93c7" providerId="ADAL" clId="{58C4B248-1BF7-4D4E-9091-933A190F446B}"/>
    <pc:docChg chg="custSel addSld delSld modSld modSection">
      <pc:chgData name="Richard Lander" userId="4c9310c0-3ae2-49b8-bbc5-b2bc3d6e93c7" providerId="ADAL" clId="{58C4B248-1BF7-4D4E-9091-933A190F446B}" dt="2019-09-20T19:44:09.483" v="782" actId="47"/>
      <pc:docMkLst>
        <pc:docMk/>
      </pc:docMkLst>
      <pc:sldChg chg="del">
        <pc:chgData name="Richard Lander" userId="4c9310c0-3ae2-49b8-bbc5-b2bc3d6e93c7" providerId="ADAL" clId="{58C4B248-1BF7-4D4E-9091-933A190F446B}" dt="2019-09-20T19:44:09.483" v="782" actId="47"/>
        <pc:sldMkLst>
          <pc:docMk/>
          <pc:sldMk cId="180768495" sldId="10228"/>
        </pc:sldMkLst>
      </pc:sldChg>
      <pc:sldChg chg="modSp add modNotesTx">
        <pc:chgData name="Richard Lander" userId="4c9310c0-3ae2-49b8-bbc5-b2bc3d6e93c7" providerId="ADAL" clId="{58C4B248-1BF7-4D4E-9091-933A190F446B}" dt="2019-09-20T19:44:03.188" v="781" actId="20577"/>
        <pc:sldMkLst>
          <pc:docMk/>
          <pc:sldMk cId="3863015092" sldId="10538"/>
        </pc:sldMkLst>
        <pc:spChg chg="mod">
          <ac:chgData name="Richard Lander" userId="4c9310c0-3ae2-49b8-bbc5-b2bc3d6e93c7" providerId="ADAL" clId="{58C4B248-1BF7-4D4E-9091-933A190F446B}" dt="2019-09-20T19:36:53.053" v="12" actId="20577"/>
          <ac:spMkLst>
            <pc:docMk/>
            <pc:sldMk cId="3863015092" sldId="10538"/>
            <ac:spMk id="3" creationId="{99F46E80-8A3A-4BEC-9584-11F945CD729E}"/>
          </ac:spMkLst>
        </pc:spChg>
        <pc:graphicFrameChg chg="mod">
          <ac:chgData name="Richard Lander" userId="4c9310c0-3ae2-49b8-bbc5-b2bc3d6e93c7" providerId="ADAL" clId="{58C4B248-1BF7-4D4E-9091-933A190F446B}" dt="2019-09-20T19:42:08.640" v="495" actId="20577"/>
          <ac:graphicFrameMkLst>
            <pc:docMk/>
            <pc:sldMk cId="3863015092" sldId="10538"/>
            <ac:graphicFrameMk id="5" creationId="{5524B5FA-396D-4D86-B4E0-D2BBB9E1073C}"/>
          </ac:graphicFrameMkLst>
        </pc:graphicFrameChg>
      </pc:sldChg>
    </pc:docChg>
  </pc:docChgLst>
  <pc:docChgLst>
    <pc:chgData name="James Montemagno" userId="S::jamont@microsoft.com::e0435849-a140-4c07-8047-7cefab9356ed" providerId="AD" clId="Web-{25FED413-830E-8F4D-96EA-CF586EA56145}"/>
    <pc:docChg chg="">
      <pc:chgData name="James Montemagno" userId="S::jamont@microsoft.com::e0435849-a140-4c07-8047-7cefab9356ed" providerId="AD" clId="Web-{25FED413-830E-8F4D-96EA-CF586EA56145}" dt="2019-09-20T03:25:29.857" v="0"/>
      <pc:docMkLst>
        <pc:docMk/>
      </pc:docMkLst>
      <pc:sldChg chg="addCm">
        <pc:chgData name="James Montemagno" userId="S::jamont@microsoft.com::e0435849-a140-4c07-8047-7cefab9356ed" providerId="AD" clId="Web-{25FED413-830E-8F4D-96EA-CF586EA56145}" dt="2019-09-20T03:25:29.857" v="0"/>
        <pc:sldMkLst>
          <pc:docMk/>
          <pc:sldMk cId="2890334234" sldId="10536"/>
        </pc:sldMkLst>
      </pc:sldChg>
    </pc:docChg>
  </pc:docChgLst>
  <pc:docChgLst>
    <pc:chgData name="Christos Matskas" userId="S::chmatsk@microsoft.com::2b548a1b-e0ab-49b8-a683-ebd48b4e7142" providerId="AD" clId="Web-{034A177D-47D9-F3F6-D84C-AB20C2CAA65B}"/>
    <pc:docChg chg="">
      <pc:chgData name="Christos Matskas" userId="S::chmatsk@microsoft.com::2b548a1b-e0ab-49b8-a683-ebd48b4e7142" providerId="AD" clId="Web-{034A177D-47D9-F3F6-D84C-AB20C2CAA65B}" dt="2019-09-17T22:46:28.855" v="0"/>
      <pc:docMkLst>
        <pc:docMk/>
      </pc:docMkLst>
      <pc:sldChg chg="addCm">
        <pc:chgData name="Christos Matskas" userId="S::chmatsk@microsoft.com::2b548a1b-e0ab-49b8-a683-ebd48b4e7142" providerId="AD" clId="Web-{034A177D-47D9-F3F6-D84C-AB20C2CAA65B}" dt="2019-09-17T22:46:28.855" v="0"/>
        <pc:sldMkLst>
          <pc:docMk/>
          <pc:sldMk cId="1445195255" sldId="10232"/>
        </pc:sldMkLst>
      </pc:sldChg>
    </pc:docChg>
  </pc:docChgLst>
  <pc:docChgLst>
    <pc:chgData name="Rajen Kishna" userId="cb2617cd-b010-4f29-a12f-c13505cda105" providerId="ADAL" clId="{61BE54A5-81DA-2148-B49B-EE9EB378030A}"/>
    <pc:docChg chg="modSld">
      <pc:chgData name="Rajen Kishna" userId="cb2617cd-b010-4f29-a12f-c13505cda105" providerId="ADAL" clId="{61BE54A5-81DA-2148-B49B-EE9EB378030A}" dt="2019-09-20T02:52:17.547" v="29" actId="20577"/>
      <pc:docMkLst>
        <pc:docMk/>
      </pc:docMkLst>
      <pc:sldChg chg="modSp addCm modCm">
        <pc:chgData name="Rajen Kishna" userId="cb2617cd-b010-4f29-a12f-c13505cda105" providerId="ADAL" clId="{61BE54A5-81DA-2148-B49B-EE9EB378030A}" dt="2019-09-20T02:52:17.547" v="29" actId="20577"/>
        <pc:sldMkLst>
          <pc:docMk/>
          <pc:sldMk cId="632066104" sldId="10534"/>
        </pc:sldMkLst>
        <pc:spChg chg="mod">
          <ac:chgData name="Rajen Kishna" userId="cb2617cd-b010-4f29-a12f-c13505cda105" providerId="ADAL" clId="{61BE54A5-81DA-2148-B49B-EE9EB378030A}" dt="2019-09-20T02:52:17.547" v="29" actId="20577"/>
          <ac:spMkLst>
            <pc:docMk/>
            <pc:sldMk cId="632066104" sldId="10534"/>
            <ac:spMk id="2" creationId="{DB42DEF8-773D-4E3F-B482-1107DBEB9AF4}"/>
          </ac:spMkLst>
        </pc:spChg>
      </pc:sldChg>
    </pc:docChg>
  </pc:docChgLst>
  <pc:docChgLst>
    <pc:chgData name="Beth Massi" userId="bd08b5aa-02b2-43fc-b15c-eeea7517ad71" providerId="ADAL" clId="{729C178C-F0F8-2946-A58C-6AD3FFA9B208}"/>
    <pc:docChg chg="modSld">
      <pc:chgData name="Beth Massi" userId="bd08b5aa-02b2-43fc-b15c-eeea7517ad71" providerId="ADAL" clId="{729C178C-F0F8-2946-A58C-6AD3FFA9B208}" dt="2019-09-20T05:44:16.472" v="17" actId="20577"/>
      <pc:docMkLst>
        <pc:docMk/>
      </pc:docMkLst>
      <pc:sldChg chg="modSp">
        <pc:chgData name="Beth Massi" userId="bd08b5aa-02b2-43fc-b15c-eeea7517ad71" providerId="ADAL" clId="{729C178C-F0F8-2946-A58C-6AD3FFA9B208}" dt="2019-09-20T05:44:16.472" v="17" actId="20577"/>
        <pc:sldMkLst>
          <pc:docMk/>
          <pc:sldMk cId="1242830281" sldId="265"/>
        </pc:sldMkLst>
        <pc:spChg chg="mod">
          <ac:chgData name="Beth Massi" userId="bd08b5aa-02b2-43fc-b15c-eeea7517ad71" providerId="ADAL" clId="{729C178C-F0F8-2946-A58C-6AD3FFA9B208}" dt="2019-09-20T05:44:16.472" v="17" actId="20577"/>
          <ac:spMkLst>
            <pc:docMk/>
            <pc:sldMk cId="1242830281" sldId="265"/>
            <ac:spMk id="3" creationId="{ED96208D-867A-4A19-8EB0-439ACD68A65C}"/>
          </ac:spMkLst>
        </pc:spChg>
      </pc:sldChg>
      <pc:sldChg chg="addCm">
        <pc:chgData name="Beth Massi" userId="bd08b5aa-02b2-43fc-b15c-eeea7517ad71" providerId="ADAL" clId="{729C178C-F0F8-2946-A58C-6AD3FFA9B208}" dt="2019-09-18T14:29:06.934" v="0" actId="27834"/>
        <pc:sldMkLst>
          <pc:docMk/>
          <pc:sldMk cId="908440520" sldId="10231"/>
        </pc:sldMkLst>
      </pc:sldChg>
      <pc:sldChg chg="addCm">
        <pc:chgData name="Beth Massi" userId="bd08b5aa-02b2-43fc-b15c-eeea7517ad71" providerId="ADAL" clId="{729C178C-F0F8-2946-A58C-6AD3FFA9B208}" dt="2019-09-20T05:41:58.958" v="1" actId="27834"/>
        <pc:sldMkLst>
          <pc:docMk/>
          <pc:sldMk cId="632066104" sldId="10534"/>
        </pc:sldMkLst>
      </pc:sldChg>
    </pc:docChg>
  </pc:docChgLst>
  <pc:docChgLst>
    <pc:chgData name="Beth Massi" userId="bd08b5aa-02b2-43fc-b15c-eeea7517ad71" providerId="ADAL" clId="{9EDD2288-FBFD-4DF8-90C6-B5CB1F93AA3E}"/>
    <pc:docChg chg="undo custSel addSld delSld modSld sldOrd modSection">
      <pc:chgData name="Beth Massi" userId="bd08b5aa-02b2-43fc-b15c-eeea7517ad71" providerId="ADAL" clId="{9EDD2288-FBFD-4DF8-90C6-B5CB1F93AA3E}" dt="2019-09-23T18:39:55.223" v="11241" actId="20577"/>
      <pc:docMkLst>
        <pc:docMk/>
      </pc:docMkLst>
      <pc:sldChg chg="mod modShow modNotesTx">
        <pc:chgData name="Beth Massi" userId="bd08b5aa-02b2-43fc-b15c-eeea7517ad71" providerId="ADAL" clId="{9EDD2288-FBFD-4DF8-90C6-B5CB1F93AA3E}" dt="2019-09-20T17:52:57.421" v="6460" actId="20577"/>
        <pc:sldMkLst>
          <pc:docMk/>
          <pc:sldMk cId="477504486" sldId="257"/>
        </pc:sldMkLst>
      </pc:sldChg>
      <pc:sldChg chg="add modNotesTx">
        <pc:chgData name="Beth Massi" userId="bd08b5aa-02b2-43fc-b15c-eeea7517ad71" providerId="ADAL" clId="{9EDD2288-FBFD-4DF8-90C6-B5CB1F93AA3E}" dt="2019-09-20T18:31:30.219" v="9412" actId="20577"/>
        <pc:sldMkLst>
          <pc:docMk/>
          <pc:sldMk cId="3756406169" sldId="260"/>
        </pc:sldMkLst>
      </pc:sldChg>
      <pc:sldChg chg="del">
        <pc:chgData name="Beth Massi" userId="bd08b5aa-02b2-43fc-b15c-eeea7517ad71" providerId="ADAL" clId="{9EDD2288-FBFD-4DF8-90C6-B5CB1F93AA3E}" dt="2019-09-19T21:31:54.121" v="2448" actId="2696"/>
        <pc:sldMkLst>
          <pc:docMk/>
          <pc:sldMk cId="3869674650" sldId="260"/>
        </pc:sldMkLst>
      </pc:sldChg>
      <pc:sldChg chg="modNotesTx">
        <pc:chgData name="Beth Massi" userId="bd08b5aa-02b2-43fc-b15c-eeea7517ad71" providerId="ADAL" clId="{9EDD2288-FBFD-4DF8-90C6-B5CB1F93AA3E}" dt="2019-09-20T18:19:40.711" v="9166" actId="20577"/>
        <pc:sldMkLst>
          <pc:docMk/>
          <pc:sldMk cId="2859071109" sldId="261"/>
        </pc:sldMkLst>
      </pc:sldChg>
      <pc:sldChg chg="modSp del">
        <pc:chgData name="Beth Massi" userId="bd08b5aa-02b2-43fc-b15c-eeea7517ad71" providerId="ADAL" clId="{9EDD2288-FBFD-4DF8-90C6-B5CB1F93AA3E}" dt="2019-09-23T18:38:33.931" v="11234" actId="47"/>
        <pc:sldMkLst>
          <pc:docMk/>
          <pc:sldMk cId="1507861551" sldId="263"/>
        </pc:sldMkLst>
        <pc:spChg chg="mod">
          <ac:chgData name="Beth Massi" userId="bd08b5aa-02b2-43fc-b15c-eeea7517ad71" providerId="ADAL" clId="{9EDD2288-FBFD-4DF8-90C6-B5CB1F93AA3E}" dt="2019-09-16T15:09:06.047" v="606" actId="207"/>
          <ac:spMkLst>
            <pc:docMk/>
            <pc:sldMk cId="1507861551" sldId="263"/>
            <ac:spMk id="2" creationId="{9854F6B1-9A29-47D2-8AA6-EA9FFD02BA9D}"/>
          </ac:spMkLst>
        </pc:spChg>
      </pc:sldChg>
      <pc:sldChg chg="modSp del">
        <pc:chgData name="Beth Massi" userId="bd08b5aa-02b2-43fc-b15c-eeea7517ad71" providerId="ADAL" clId="{9EDD2288-FBFD-4DF8-90C6-B5CB1F93AA3E}" dt="2019-09-23T18:38:34.909" v="11235" actId="47"/>
        <pc:sldMkLst>
          <pc:docMk/>
          <pc:sldMk cId="1999049022" sldId="264"/>
        </pc:sldMkLst>
        <pc:spChg chg="mod">
          <ac:chgData name="Beth Massi" userId="bd08b5aa-02b2-43fc-b15c-eeea7517ad71" providerId="ADAL" clId="{9EDD2288-FBFD-4DF8-90C6-B5CB1F93AA3E}" dt="2019-09-16T15:06:13.058" v="560" actId="20577"/>
          <ac:spMkLst>
            <pc:docMk/>
            <pc:sldMk cId="1999049022" sldId="264"/>
            <ac:spMk id="2" creationId="{FBC908C2-EACA-4F13-A5C6-6A94416CBF89}"/>
          </ac:spMkLst>
        </pc:spChg>
      </pc:sldChg>
      <pc:sldChg chg="modSp modNotesTx">
        <pc:chgData name="Beth Massi" userId="bd08b5aa-02b2-43fc-b15c-eeea7517ad71" providerId="ADAL" clId="{9EDD2288-FBFD-4DF8-90C6-B5CB1F93AA3E}" dt="2019-09-20T18:08:00.466" v="8365" actId="20577"/>
        <pc:sldMkLst>
          <pc:docMk/>
          <pc:sldMk cId="1242830281" sldId="265"/>
        </pc:sldMkLst>
        <pc:spChg chg="mod">
          <ac:chgData name="Beth Massi" userId="bd08b5aa-02b2-43fc-b15c-eeea7517ad71" providerId="ADAL" clId="{9EDD2288-FBFD-4DF8-90C6-B5CB1F93AA3E}" dt="2019-09-20T00:22:48.701" v="2598" actId="6549"/>
          <ac:spMkLst>
            <pc:docMk/>
            <pc:sldMk cId="1242830281" sldId="265"/>
            <ac:spMk id="3" creationId="{ED96208D-867A-4A19-8EB0-439ACD68A65C}"/>
          </ac:spMkLst>
        </pc:spChg>
        <pc:picChg chg="mod">
          <ac:chgData name="Beth Massi" userId="bd08b5aa-02b2-43fc-b15c-eeea7517ad71" providerId="ADAL" clId="{9EDD2288-FBFD-4DF8-90C6-B5CB1F93AA3E}" dt="2019-09-20T00:23:00.989" v="2599" actId="1076"/>
          <ac:picMkLst>
            <pc:docMk/>
            <pc:sldMk cId="1242830281" sldId="265"/>
            <ac:picMk id="13" creationId="{1E608808-79F9-412E-B447-95A8FE6456C7}"/>
          </ac:picMkLst>
        </pc:picChg>
      </pc:sldChg>
      <pc:sldChg chg="delSp modSp add modNotesTx">
        <pc:chgData name="Beth Massi" userId="bd08b5aa-02b2-43fc-b15c-eeea7517ad71" providerId="ADAL" clId="{9EDD2288-FBFD-4DF8-90C6-B5CB1F93AA3E}" dt="2019-09-20T18:18:06.856" v="9050" actId="20577"/>
        <pc:sldMkLst>
          <pc:docMk/>
          <pc:sldMk cId="1201153778" sldId="1648"/>
        </pc:sldMkLst>
        <pc:spChg chg="mod">
          <ac:chgData name="Beth Massi" userId="bd08b5aa-02b2-43fc-b15c-eeea7517ad71" providerId="ADAL" clId="{9EDD2288-FBFD-4DF8-90C6-B5CB1F93AA3E}" dt="2019-09-12T17:24:49.370" v="85" actId="1036"/>
          <ac:spMkLst>
            <pc:docMk/>
            <pc:sldMk cId="1201153778" sldId="1648"/>
            <ac:spMk id="4" creationId="{00000000-0000-0000-0000-000000000000}"/>
          </ac:spMkLst>
        </pc:spChg>
        <pc:spChg chg="mod">
          <ac:chgData name="Beth Massi" userId="bd08b5aa-02b2-43fc-b15c-eeea7517ad71" providerId="ADAL" clId="{9EDD2288-FBFD-4DF8-90C6-B5CB1F93AA3E}" dt="2019-09-12T17:24:10.628" v="57" actId="207"/>
          <ac:spMkLst>
            <pc:docMk/>
            <pc:sldMk cId="1201153778" sldId="1648"/>
            <ac:spMk id="69" creationId="{F5B1BE00-4E61-4F1B-8078-8AB01015C960}"/>
          </ac:spMkLst>
        </pc:spChg>
        <pc:spChg chg="del">
          <ac:chgData name="Beth Massi" userId="bd08b5aa-02b2-43fc-b15c-eeea7517ad71" providerId="ADAL" clId="{9EDD2288-FBFD-4DF8-90C6-B5CB1F93AA3E}" dt="2019-09-12T17:23:18.026" v="16" actId="478"/>
          <ac:spMkLst>
            <pc:docMk/>
            <pc:sldMk cId="1201153778" sldId="1648"/>
            <ac:spMk id="147" creationId="{399A98D0-5953-432D-827A-F8602F2FA9E6}"/>
          </ac:spMkLst>
        </pc:spChg>
        <pc:spChg chg="del">
          <ac:chgData name="Beth Massi" userId="bd08b5aa-02b2-43fc-b15c-eeea7517ad71" providerId="ADAL" clId="{9EDD2288-FBFD-4DF8-90C6-B5CB1F93AA3E}" dt="2019-09-12T17:23:18.026" v="16" actId="478"/>
          <ac:spMkLst>
            <pc:docMk/>
            <pc:sldMk cId="1201153778" sldId="1648"/>
            <ac:spMk id="148" creationId="{A9D3D738-EA79-4EF8-82C1-08056402096D}"/>
          </ac:spMkLst>
        </pc:spChg>
        <pc:spChg chg="del">
          <ac:chgData name="Beth Massi" userId="bd08b5aa-02b2-43fc-b15c-eeea7517ad71" providerId="ADAL" clId="{9EDD2288-FBFD-4DF8-90C6-B5CB1F93AA3E}" dt="2019-09-12T17:23:18.026" v="16" actId="478"/>
          <ac:spMkLst>
            <pc:docMk/>
            <pc:sldMk cId="1201153778" sldId="1648"/>
            <ac:spMk id="149" creationId="{67BD3FBD-0069-4B56-ABC7-9090BD728FAC}"/>
          </ac:spMkLst>
        </pc:spChg>
        <pc:spChg chg="del">
          <ac:chgData name="Beth Massi" userId="bd08b5aa-02b2-43fc-b15c-eeea7517ad71" providerId="ADAL" clId="{9EDD2288-FBFD-4DF8-90C6-B5CB1F93AA3E}" dt="2019-09-12T17:23:18.026" v="16" actId="478"/>
          <ac:spMkLst>
            <pc:docMk/>
            <pc:sldMk cId="1201153778" sldId="1648"/>
            <ac:spMk id="150" creationId="{1E80DCED-4F87-43C4-BE4D-94ABDDBAE41D}"/>
          </ac:spMkLst>
        </pc:spChg>
        <pc:spChg chg="del">
          <ac:chgData name="Beth Massi" userId="bd08b5aa-02b2-43fc-b15c-eeea7517ad71" providerId="ADAL" clId="{9EDD2288-FBFD-4DF8-90C6-B5CB1F93AA3E}" dt="2019-09-12T17:23:18.026" v="16" actId="478"/>
          <ac:spMkLst>
            <pc:docMk/>
            <pc:sldMk cId="1201153778" sldId="1648"/>
            <ac:spMk id="151" creationId="{5AE94FE9-380D-44D3-BE46-AA74CF86C348}"/>
          </ac:spMkLst>
        </pc:spChg>
        <pc:spChg chg="del">
          <ac:chgData name="Beth Massi" userId="bd08b5aa-02b2-43fc-b15c-eeea7517ad71" providerId="ADAL" clId="{9EDD2288-FBFD-4DF8-90C6-B5CB1F93AA3E}" dt="2019-09-12T17:23:18.026" v="16" actId="478"/>
          <ac:spMkLst>
            <pc:docMk/>
            <pc:sldMk cId="1201153778" sldId="1648"/>
            <ac:spMk id="152" creationId="{CB6DED85-06C5-41B3-8005-792D2C27E2B8}"/>
          </ac:spMkLst>
        </pc:spChg>
        <pc:spChg chg="del">
          <ac:chgData name="Beth Massi" userId="bd08b5aa-02b2-43fc-b15c-eeea7517ad71" providerId="ADAL" clId="{9EDD2288-FBFD-4DF8-90C6-B5CB1F93AA3E}" dt="2019-09-12T17:23:18.026" v="16" actId="478"/>
          <ac:spMkLst>
            <pc:docMk/>
            <pc:sldMk cId="1201153778" sldId="1648"/>
            <ac:spMk id="153" creationId="{91F51D8F-06BE-4DFD-A59D-D96018A7ACA5}"/>
          </ac:spMkLst>
        </pc:spChg>
        <pc:spChg chg="del">
          <ac:chgData name="Beth Massi" userId="bd08b5aa-02b2-43fc-b15c-eeea7517ad71" providerId="ADAL" clId="{9EDD2288-FBFD-4DF8-90C6-B5CB1F93AA3E}" dt="2019-09-12T17:23:18.026" v="16" actId="478"/>
          <ac:spMkLst>
            <pc:docMk/>
            <pc:sldMk cId="1201153778" sldId="1648"/>
            <ac:spMk id="167" creationId="{4CD4B1DE-E8F3-4D99-82B7-65118F39D93B}"/>
          </ac:spMkLst>
        </pc:spChg>
        <pc:spChg chg="mod">
          <ac:chgData name="Beth Massi" userId="bd08b5aa-02b2-43fc-b15c-eeea7517ad71" providerId="ADAL" clId="{9EDD2288-FBFD-4DF8-90C6-B5CB1F93AA3E}" dt="2019-09-12T17:23:33.526" v="52" actId="1035"/>
          <ac:spMkLst>
            <pc:docMk/>
            <pc:sldMk cId="1201153778" sldId="1648"/>
            <ac:spMk id="168" creationId="{25DE4B78-F85D-44B8-B289-E3D65E4FE144}"/>
          </ac:spMkLst>
        </pc:spChg>
        <pc:spChg chg="mod">
          <ac:chgData name="Beth Massi" userId="bd08b5aa-02b2-43fc-b15c-eeea7517ad71" providerId="ADAL" clId="{9EDD2288-FBFD-4DF8-90C6-B5CB1F93AA3E}" dt="2019-09-12T17:23:33.526" v="52" actId="1035"/>
          <ac:spMkLst>
            <pc:docMk/>
            <pc:sldMk cId="1201153778" sldId="1648"/>
            <ac:spMk id="169" creationId="{9483E263-B1CD-4911-B573-EAAC4BD4FAC3}"/>
          </ac:spMkLst>
        </pc:spChg>
        <pc:spChg chg="mod">
          <ac:chgData name="Beth Massi" userId="bd08b5aa-02b2-43fc-b15c-eeea7517ad71" providerId="ADAL" clId="{9EDD2288-FBFD-4DF8-90C6-B5CB1F93AA3E}" dt="2019-09-12T17:23:33.526" v="52" actId="1035"/>
          <ac:spMkLst>
            <pc:docMk/>
            <pc:sldMk cId="1201153778" sldId="1648"/>
            <ac:spMk id="170" creationId="{ACC2C9D9-3B74-415A-93D9-08DF40B6A3AF}"/>
          </ac:spMkLst>
        </pc:spChg>
        <pc:spChg chg="mod">
          <ac:chgData name="Beth Massi" userId="bd08b5aa-02b2-43fc-b15c-eeea7517ad71" providerId="ADAL" clId="{9EDD2288-FBFD-4DF8-90C6-B5CB1F93AA3E}" dt="2019-09-12T17:23:33.526" v="52" actId="1035"/>
          <ac:spMkLst>
            <pc:docMk/>
            <pc:sldMk cId="1201153778" sldId="1648"/>
            <ac:spMk id="171" creationId="{954BEF9B-301D-46C3-8093-BA91C5BBE911}"/>
          </ac:spMkLst>
        </pc:spChg>
        <pc:spChg chg="mod">
          <ac:chgData name="Beth Massi" userId="bd08b5aa-02b2-43fc-b15c-eeea7517ad71" providerId="ADAL" clId="{9EDD2288-FBFD-4DF8-90C6-B5CB1F93AA3E}" dt="2019-09-12T17:23:33.526" v="52" actId="1035"/>
          <ac:spMkLst>
            <pc:docMk/>
            <pc:sldMk cId="1201153778" sldId="1648"/>
            <ac:spMk id="172" creationId="{457546E4-ABC6-4498-BFA2-1E7A23C141A9}"/>
          </ac:spMkLst>
        </pc:spChg>
        <pc:spChg chg="mod">
          <ac:chgData name="Beth Massi" userId="bd08b5aa-02b2-43fc-b15c-eeea7517ad71" providerId="ADAL" clId="{9EDD2288-FBFD-4DF8-90C6-B5CB1F93AA3E}" dt="2019-09-12T17:23:33.526" v="52" actId="1035"/>
          <ac:spMkLst>
            <pc:docMk/>
            <pc:sldMk cId="1201153778" sldId="1648"/>
            <ac:spMk id="173" creationId="{CC2F785D-23A7-4DF0-89D8-F10DBBF2E363}"/>
          </ac:spMkLst>
        </pc:spChg>
        <pc:spChg chg="mod">
          <ac:chgData name="Beth Massi" userId="bd08b5aa-02b2-43fc-b15c-eeea7517ad71" providerId="ADAL" clId="{9EDD2288-FBFD-4DF8-90C6-B5CB1F93AA3E}" dt="2019-09-12T17:23:33.526" v="52" actId="1035"/>
          <ac:spMkLst>
            <pc:docMk/>
            <pc:sldMk cId="1201153778" sldId="1648"/>
            <ac:spMk id="174" creationId="{58238023-BCCA-4B52-A807-F3E9DF64BD13}"/>
          </ac:spMkLst>
        </pc:spChg>
        <pc:spChg chg="mod">
          <ac:chgData name="Beth Massi" userId="bd08b5aa-02b2-43fc-b15c-eeea7517ad71" providerId="ADAL" clId="{9EDD2288-FBFD-4DF8-90C6-B5CB1F93AA3E}" dt="2019-09-12T17:23:33.526" v="52" actId="1035"/>
          <ac:spMkLst>
            <pc:docMk/>
            <pc:sldMk cId="1201153778" sldId="1648"/>
            <ac:spMk id="175" creationId="{97D7FFB3-3FC7-4A53-B094-955902FB6923}"/>
          </ac:spMkLst>
        </pc:spChg>
        <pc:spChg chg="mod">
          <ac:chgData name="Beth Massi" userId="bd08b5aa-02b2-43fc-b15c-eeea7517ad71" providerId="ADAL" clId="{9EDD2288-FBFD-4DF8-90C6-B5CB1F93AA3E}" dt="2019-09-12T17:23:33.526" v="52" actId="1035"/>
          <ac:spMkLst>
            <pc:docMk/>
            <pc:sldMk cId="1201153778" sldId="1648"/>
            <ac:spMk id="176" creationId="{0837D423-7AF4-4614-92AB-DC8F399DFBE1}"/>
          </ac:spMkLst>
        </pc:spChg>
        <pc:spChg chg="mod">
          <ac:chgData name="Beth Massi" userId="bd08b5aa-02b2-43fc-b15c-eeea7517ad71" providerId="ADAL" clId="{9EDD2288-FBFD-4DF8-90C6-B5CB1F93AA3E}" dt="2019-09-12T17:23:33.526" v="52" actId="1035"/>
          <ac:spMkLst>
            <pc:docMk/>
            <pc:sldMk cId="1201153778" sldId="1648"/>
            <ac:spMk id="177" creationId="{B099D8C0-E956-4208-828D-DAD705210546}"/>
          </ac:spMkLst>
        </pc:spChg>
        <pc:spChg chg="mod">
          <ac:chgData name="Beth Massi" userId="bd08b5aa-02b2-43fc-b15c-eeea7517ad71" providerId="ADAL" clId="{9EDD2288-FBFD-4DF8-90C6-B5CB1F93AA3E}" dt="2019-09-12T17:23:33.526" v="52" actId="1035"/>
          <ac:spMkLst>
            <pc:docMk/>
            <pc:sldMk cId="1201153778" sldId="1648"/>
            <ac:spMk id="178" creationId="{AFD15962-1A80-4144-B0D5-C59C5A8435AB}"/>
          </ac:spMkLst>
        </pc:spChg>
        <pc:spChg chg="mod">
          <ac:chgData name="Beth Massi" userId="bd08b5aa-02b2-43fc-b15c-eeea7517ad71" providerId="ADAL" clId="{9EDD2288-FBFD-4DF8-90C6-B5CB1F93AA3E}" dt="2019-09-12T17:23:33.526" v="52" actId="1035"/>
          <ac:spMkLst>
            <pc:docMk/>
            <pc:sldMk cId="1201153778" sldId="1648"/>
            <ac:spMk id="179" creationId="{42623F80-939E-4F46-B14B-D1AE43217871}"/>
          </ac:spMkLst>
        </pc:spChg>
        <pc:spChg chg="mod">
          <ac:chgData name="Beth Massi" userId="bd08b5aa-02b2-43fc-b15c-eeea7517ad71" providerId="ADAL" clId="{9EDD2288-FBFD-4DF8-90C6-B5CB1F93AA3E}" dt="2019-09-12T17:23:33.526" v="52" actId="1035"/>
          <ac:spMkLst>
            <pc:docMk/>
            <pc:sldMk cId="1201153778" sldId="1648"/>
            <ac:spMk id="180" creationId="{1171F467-F872-40DB-8801-107BDF198686}"/>
          </ac:spMkLst>
        </pc:spChg>
        <pc:spChg chg="mod">
          <ac:chgData name="Beth Massi" userId="bd08b5aa-02b2-43fc-b15c-eeea7517ad71" providerId="ADAL" clId="{9EDD2288-FBFD-4DF8-90C6-B5CB1F93AA3E}" dt="2019-09-12T17:23:33.526" v="52" actId="1035"/>
          <ac:spMkLst>
            <pc:docMk/>
            <pc:sldMk cId="1201153778" sldId="1648"/>
            <ac:spMk id="181" creationId="{A2CAE237-3045-4F0B-B5B3-F1FC00507AB4}"/>
          </ac:spMkLst>
        </pc:spChg>
        <pc:spChg chg="mod">
          <ac:chgData name="Beth Massi" userId="bd08b5aa-02b2-43fc-b15c-eeea7517ad71" providerId="ADAL" clId="{9EDD2288-FBFD-4DF8-90C6-B5CB1F93AA3E}" dt="2019-09-12T17:23:33.526" v="52" actId="1035"/>
          <ac:spMkLst>
            <pc:docMk/>
            <pc:sldMk cId="1201153778" sldId="1648"/>
            <ac:spMk id="182" creationId="{0E18AEB4-06FA-4E9C-90C4-076701E6F86C}"/>
          </ac:spMkLst>
        </pc:spChg>
        <pc:spChg chg="mod">
          <ac:chgData name="Beth Massi" userId="bd08b5aa-02b2-43fc-b15c-eeea7517ad71" providerId="ADAL" clId="{9EDD2288-FBFD-4DF8-90C6-B5CB1F93AA3E}" dt="2019-09-12T17:23:33.526" v="52" actId="1035"/>
          <ac:spMkLst>
            <pc:docMk/>
            <pc:sldMk cId="1201153778" sldId="1648"/>
            <ac:spMk id="183" creationId="{7408BAD1-F130-4F95-890A-108D9CC4E8F4}"/>
          </ac:spMkLst>
        </pc:spChg>
        <pc:spChg chg="mod">
          <ac:chgData name="Beth Massi" userId="bd08b5aa-02b2-43fc-b15c-eeea7517ad71" providerId="ADAL" clId="{9EDD2288-FBFD-4DF8-90C6-B5CB1F93AA3E}" dt="2019-09-12T17:23:33.526" v="52" actId="1035"/>
          <ac:spMkLst>
            <pc:docMk/>
            <pc:sldMk cId="1201153778" sldId="1648"/>
            <ac:spMk id="184" creationId="{D18318FD-36A4-424F-A1F5-85381E14AB98}"/>
          </ac:spMkLst>
        </pc:spChg>
        <pc:spChg chg="mod">
          <ac:chgData name="Beth Massi" userId="bd08b5aa-02b2-43fc-b15c-eeea7517ad71" providerId="ADAL" clId="{9EDD2288-FBFD-4DF8-90C6-B5CB1F93AA3E}" dt="2019-09-12T17:23:33.526" v="52" actId="1035"/>
          <ac:spMkLst>
            <pc:docMk/>
            <pc:sldMk cId="1201153778" sldId="1648"/>
            <ac:spMk id="185" creationId="{79C52BE7-4A4D-4E73-A773-E2B20A3D2BA7}"/>
          </ac:spMkLst>
        </pc:spChg>
        <pc:spChg chg="mod">
          <ac:chgData name="Beth Massi" userId="bd08b5aa-02b2-43fc-b15c-eeea7517ad71" providerId="ADAL" clId="{9EDD2288-FBFD-4DF8-90C6-B5CB1F93AA3E}" dt="2019-09-12T17:23:33.526" v="52" actId="1035"/>
          <ac:spMkLst>
            <pc:docMk/>
            <pc:sldMk cId="1201153778" sldId="1648"/>
            <ac:spMk id="186" creationId="{72D1B347-CBE8-4F15-B2B3-FB2571F73F73}"/>
          </ac:spMkLst>
        </pc:spChg>
        <pc:spChg chg="mod">
          <ac:chgData name="Beth Massi" userId="bd08b5aa-02b2-43fc-b15c-eeea7517ad71" providerId="ADAL" clId="{9EDD2288-FBFD-4DF8-90C6-B5CB1F93AA3E}" dt="2019-09-12T17:23:33.526" v="52" actId="1035"/>
          <ac:spMkLst>
            <pc:docMk/>
            <pc:sldMk cId="1201153778" sldId="1648"/>
            <ac:spMk id="187" creationId="{18FE1EB6-33ED-49AE-B122-75CA1A131914}"/>
          </ac:spMkLst>
        </pc:spChg>
        <pc:spChg chg="mod">
          <ac:chgData name="Beth Massi" userId="bd08b5aa-02b2-43fc-b15c-eeea7517ad71" providerId="ADAL" clId="{9EDD2288-FBFD-4DF8-90C6-B5CB1F93AA3E}" dt="2019-09-12T17:23:33.526" v="52" actId="1035"/>
          <ac:spMkLst>
            <pc:docMk/>
            <pc:sldMk cId="1201153778" sldId="1648"/>
            <ac:spMk id="188" creationId="{373C2890-315B-4CDE-93FE-ADCA1F5DD86D}"/>
          </ac:spMkLst>
        </pc:spChg>
        <pc:spChg chg="mod">
          <ac:chgData name="Beth Massi" userId="bd08b5aa-02b2-43fc-b15c-eeea7517ad71" providerId="ADAL" clId="{9EDD2288-FBFD-4DF8-90C6-B5CB1F93AA3E}" dt="2019-09-12T17:23:33.526" v="52" actId="1035"/>
          <ac:spMkLst>
            <pc:docMk/>
            <pc:sldMk cId="1201153778" sldId="1648"/>
            <ac:spMk id="189" creationId="{31F0D69A-FC2C-4F59-847D-21D8723B6B62}"/>
          </ac:spMkLst>
        </pc:spChg>
        <pc:spChg chg="mod">
          <ac:chgData name="Beth Massi" userId="bd08b5aa-02b2-43fc-b15c-eeea7517ad71" providerId="ADAL" clId="{9EDD2288-FBFD-4DF8-90C6-B5CB1F93AA3E}" dt="2019-09-12T17:23:33.526" v="52" actId="1035"/>
          <ac:spMkLst>
            <pc:docMk/>
            <pc:sldMk cId="1201153778" sldId="1648"/>
            <ac:spMk id="190" creationId="{7DF68751-BA9A-4060-9E2A-2E51FAAD2CD1}"/>
          </ac:spMkLst>
        </pc:spChg>
        <pc:spChg chg="mod">
          <ac:chgData name="Beth Massi" userId="bd08b5aa-02b2-43fc-b15c-eeea7517ad71" providerId="ADAL" clId="{9EDD2288-FBFD-4DF8-90C6-B5CB1F93AA3E}" dt="2019-09-12T17:23:33.526" v="52" actId="1035"/>
          <ac:spMkLst>
            <pc:docMk/>
            <pc:sldMk cId="1201153778" sldId="1648"/>
            <ac:spMk id="191" creationId="{F3FA1AFC-A90D-4BE5-B5BA-3D2345DBE893}"/>
          </ac:spMkLst>
        </pc:spChg>
        <pc:spChg chg="mod">
          <ac:chgData name="Beth Massi" userId="bd08b5aa-02b2-43fc-b15c-eeea7517ad71" providerId="ADAL" clId="{9EDD2288-FBFD-4DF8-90C6-B5CB1F93AA3E}" dt="2019-09-12T17:23:33.526" v="52" actId="1035"/>
          <ac:spMkLst>
            <pc:docMk/>
            <pc:sldMk cId="1201153778" sldId="1648"/>
            <ac:spMk id="192" creationId="{67312378-849D-4FEB-8EDE-CA84F137FB26}"/>
          </ac:spMkLst>
        </pc:spChg>
        <pc:spChg chg="mod">
          <ac:chgData name="Beth Massi" userId="bd08b5aa-02b2-43fc-b15c-eeea7517ad71" providerId="ADAL" clId="{9EDD2288-FBFD-4DF8-90C6-B5CB1F93AA3E}" dt="2019-09-12T17:23:33.526" v="52" actId="1035"/>
          <ac:spMkLst>
            <pc:docMk/>
            <pc:sldMk cId="1201153778" sldId="1648"/>
            <ac:spMk id="193" creationId="{0DFEFC01-75BF-4168-B153-18EF7F7E0461}"/>
          </ac:spMkLst>
        </pc:spChg>
        <pc:spChg chg="mod">
          <ac:chgData name="Beth Massi" userId="bd08b5aa-02b2-43fc-b15c-eeea7517ad71" providerId="ADAL" clId="{9EDD2288-FBFD-4DF8-90C6-B5CB1F93AA3E}" dt="2019-09-12T17:23:33.526" v="52" actId="1035"/>
          <ac:spMkLst>
            <pc:docMk/>
            <pc:sldMk cId="1201153778" sldId="1648"/>
            <ac:spMk id="194" creationId="{9E5E99D9-278A-4EE0-B00B-DBE681F54014}"/>
          </ac:spMkLst>
        </pc:spChg>
        <pc:spChg chg="mod">
          <ac:chgData name="Beth Massi" userId="bd08b5aa-02b2-43fc-b15c-eeea7517ad71" providerId="ADAL" clId="{9EDD2288-FBFD-4DF8-90C6-B5CB1F93AA3E}" dt="2019-09-12T17:23:33.526" v="52" actId="1035"/>
          <ac:spMkLst>
            <pc:docMk/>
            <pc:sldMk cId="1201153778" sldId="1648"/>
            <ac:spMk id="195" creationId="{6FC42359-6A46-4C13-9C8D-C556D3E698E7}"/>
          </ac:spMkLst>
        </pc:spChg>
        <pc:spChg chg="mod">
          <ac:chgData name="Beth Massi" userId="bd08b5aa-02b2-43fc-b15c-eeea7517ad71" providerId="ADAL" clId="{9EDD2288-FBFD-4DF8-90C6-B5CB1F93AA3E}" dt="2019-09-12T17:23:33.526" v="52" actId="1035"/>
          <ac:spMkLst>
            <pc:docMk/>
            <pc:sldMk cId="1201153778" sldId="1648"/>
            <ac:spMk id="208" creationId="{1E20559F-96BC-412F-AEA3-79155C13593B}"/>
          </ac:spMkLst>
        </pc:spChg>
        <pc:spChg chg="mod">
          <ac:chgData name="Beth Massi" userId="bd08b5aa-02b2-43fc-b15c-eeea7517ad71" providerId="ADAL" clId="{9EDD2288-FBFD-4DF8-90C6-B5CB1F93AA3E}" dt="2019-09-12T17:23:33.526" v="52" actId="1035"/>
          <ac:spMkLst>
            <pc:docMk/>
            <pc:sldMk cId="1201153778" sldId="1648"/>
            <ac:spMk id="209" creationId="{022B1E0A-321D-4366-B657-41E053631A6C}"/>
          </ac:spMkLst>
        </pc:spChg>
        <pc:spChg chg="mod">
          <ac:chgData name="Beth Massi" userId="bd08b5aa-02b2-43fc-b15c-eeea7517ad71" providerId="ADAL" clId="{9EDD2288-FBFD-4DF8-90C6-B5CB1F93AA3E}" dt="2019-09-12T17:23:33.526" v="52" actId="1035"/>
          <ac:spMkLst>
            <pc:docMk/>
            <pc:sldMk cId="1201153778" sldId="1648"/>
            <ac:spMk id="219" creationId="{A8401C0E-E53B-4E9B-90D9-4731DB5DF0A3}"/>
          </ac:spMkLst>
        </pc:spChg>
        <pc:spChg chg="mod">
          <ac:chgData name="Beth Massi" userId="bd08b5aa-02b2-43fc-b15c-eeea7517ad71" providerId="ADAL" clId="{9EDD2288-FBFD-4DF8-90C6-B5CB1F93AA3E}" dt="2019-09-12T17:23:33.526" v="52" actId="1035"/>
          <ac:spMkLst>
            <pc:docMk/>
            <pc:sldMk cId="1201153778" sldId="1648"/>
            <ac:spMk id="229" creationId="{D2501604-170A-403A-8C9A-213735624D2A}"/>
          </ac:spMkLst>
        </pc:spChg>
        <pc:spChg chg="mod">
          <ac:chgData name="Beth Massi" userId="bd08b5aa-02b2-43fc-b15c-eeea7517ad71" providerId="ADAL" clId="{9EDD2288-FBFD-4DF8-90C6-B5CB1F93AA3E}" dt="2019-09-12T17:23:33.526" v="52" actId="1035"/>
          <ac:spMkLst>
            <pc:docMk/>
            <pc:sldMk cId="1201153778" sldId="1648"/>
            <ac:spMk id="230" creationId="{6E3A483A-3096-4BD2-9F84-70E3D54F5655}"/>
          </ac:spMkLst>
        </pc:spChg>
        <pc:spChg chg="mod">
          <ac:chgData name="Beth Massi" userId="bd08b5aa-02b2-43fc-b15c-eeea7517ad71" providerId="ADAL" clId="{9EDD2288-FBFD-4DF8-90C6-B5CB1F93AA3E}" dt="2019-09-12T17:23:33.526" v="52" actId="1035"/>
          <ac:spMkLst>
            <pc:docMk/>
            <pc:sldMk cId="1201153778" sldId="1648"/>
            <ac:spMk id="231" creationId="{F709F085-9064-4F84-8C45-168A51D9557B}"/>
          </ac:spMkLst>
        </pc:spChg>
        <pc:spChg chg="mod">
          <ac:chgData name="Beth Massi" userId="bd08b5aa-02b2-43fc-b15c-eeea7517ad71" providerId="ADAL" clId="{9EDD2288-FBFD-4DF8-90C6-B5CB1F93AA3E}" dt="2019-09-12T17:23:33.526" v="52" actId="1035"/>
          <ac:spMkLst>
            <pc:docMk/>
            <pc:sldMk cId="1201153778" sldId="1648"/>
            <ac:spMk id="232" creationId="{4682FFF0-F041-4D15-9807-A2B1AD4846A3}"/>
          </ac:spMkLst>
        </pc:spChg>
        <pc:spChg chg="mod">
          <ac:chgData name="Beth Massi" userId="bd08b5aa-02b2-43fc-b15c-eeea7517ad71" providerId="ADAL" clId="{9EDD2288-FBFD-4DF8-90C6-B5CB1F93AA3E}" dt="2019-09-12T17:23:33.526" v="52" actId="1035"/>
          <ac:spMkLst>
            <pc:docMk/>
            <pc:sldMk cId="1201153778" sldId="1648"/>
            <ac:spMk id="233" creationId="{CC6334A8-88CA-4A8E-AD14-82E52852BE3B}"/>
          </ac:spMkLst>
        </pc:spChg>
        <pc:spChg chg="mod">
          <ac:chgData name="Beth Massi" userId="bd08b5aa-02b2-43fc-b15c-eeea7517ad71" providerId="ADAL" clId="{9EDD2288-FBFD-4DF8-90C6-B5CB1F93AA3E}" dt="2019-09-12T17:23:33.526" v="52" actId="1035"/>
          <ac:spMkLst>
            <pc:docMk/>
            <pc:sldMk cId="1201153778" sldId="1648"/>
            <ac:spMk id="234" creationId="{6D12A127-F50F-4979-86EE-8592EA639A1D}"/>
          </ac:spMkLst>
        </pc:spChg>
        <pc:spChg chg="mod">
          <ac:chgData name="Beth Massi" userId="bd08b5aa-02b2-43fc-b15c-eeea7517ad71" providerId="ADAL" clId="{9EDD2288-FBFD-4DF8-90C6-B5CB1F93AA3E}" dt="2019-09-12T17:23:33.526" v="52" actId="1035"/>
          <ac:spMkLst>
            <pc:docMk/>
            <pc:sldMk cId="1201153778" sldId="1648"/>
            <ac:spMk id="235" creationId="{644C172D-B1EF-4D81-944E-874A4E7B196C}"/>
          </ac:spMkLst>
        </pc:spChg>
        <pc:spChg chg="mod">
          <ac:chgData name="Beth Massi" userId="bd08b5aa-02b2-43fc-b15c-eeea7517ad71" providerId="ADAL" clId="{9EDD2288-FBFD-4DF8-90C6-B5CB1F93AA3E}" dt="2019-09-12T17:23:33.526" v="52" actId="1035"/>
          <ac:spMkLst>
            <pc:docMk/>
            <pc:sldMk cId="1201153778" sldId="1648"/>
            <ac:spMk id="236" creationId="{041A3291-FA82-49A7-8E65-808021F9DD4F}"/>
          </ac:spMkLst>
        </pc:spChg>
        <pc:spChg chg="mod">
          <ac:chgData name="Beth Massi" userId="bd08b5aa-02b2-43fc-b15c-eeea7517ad71" providerId="ADAL" clId="{9EDD2288-FBFD-4DF8-90C6-B5CB1F93AA3E}" dt="2019-09-12T17:23:33.526" v="52" actId="1035"/>
          <ac:spMkLst>
            <pc:docMk/>
            <pc:sldMk cId="1201153778" sldId="1648"/>
            <ac:spMk id="237" creationId="{9F74FA47-0E99-4F31-9094-11B46CD8CA0E}"/>
          </ac:spMkLst>
        </pc:spChg>
        <pc:spChg chg="mod">
          <ac:chgData name="Beth Massi" userId="bd08b5aa-02b2-43fc-b15c-eeea7517ad71" providerId="ADAL" clId="{9EDD2288-FBFD-4DF8-90C6-B5CB1F93AA3E}" dt="2019-09-12T17:23:33.526" v="52" actId="1035"/>
          <ac:spMkLst>
            <pc:docMk/>
            <pc:sldMk cId="1201153778" sldId="1648"/>
            <ac:spMk id="238" creationId="{99EB299C-1652-42C5-8636-85BB9EF6DC69}"/>
          </ac:spMkLst>
        </pc:spChg>
        <pc:spChg chg="mod">
          <ac:chgData name="Beth Massi" userId="bd08b5aa-02b2-43fc-b15c-eeea7517ad71" providerId="ADAL" clId="{9EDD2288-FBFD-4DF8-90C6-B5CB1F93AA3E}" dt="2019-09-12T17:23:33.526" v="52" actId="1035"/>
          <ac:spMkLst>
            <pc:docMk/>
            <pc:sldMk cId="1201153778" sldId="1648"/>
            <ac:spMk id="239" creationId="{F121B8BD-C336-4D38-B011-BB183A2C3CC0}"/>
          </ac:spMkLst>
        </pc:spChg>
        <pc:spChg chg="mod">
          <ac:chgData name="Beth Massi" userId="bd08b5aa-02b2-43fc-b15c-eeea7517ad71" providerId="ADAL" clId="{9EDD2288-FBFD-4DF8-90C6-B5CB1F93AA3E}" dt="2019-09-12T17:23:33.526" v="52" actId="1035"/>
          <ac:spMkLst>
            <pc:docMk/>
            <pc:sldMk cId="1201153778" sldId="1648"/>
            <ac:spMk id="240" creationId="{6B1CE161-D728-4358-B6E5-3ADD2396A7B6}"/>
          </ac:spMkLst>
        </pc:spChg>
        <pc:spChg chg="mod">
          <ac:chgData name="Beth Massi" userId="bd08b5aa-02b2-43fc-b15c-eeea7517ad71" providerId="ADAL" clId="{9EDD2288-FBFD-4DF8-90C6-B5CB1F93AA3E}" dt="2019-09-12T17:23:33.526" v="52" actId="1035"/>
          <ac:spMkLst>
            <pc:docMk/>
            <pc:sldMk cId="1201153778" sldId="1648"/>
            <ac:spMk id="241" creationId="{FE92D626-3D30-4DFB-9EE1-E6A0539B0A01}"/>
          </ac:spMkLst>
        </pc:spChg>
        <pc:spChg chg="mod">
          <ac:chgData name="Beth Massi" userId="bd08b5aa-02b2-43fc-b15c-eeea7517ad71" providerId="ADAL" clId="{9EDD2288-FBFD-4DF8-90C6-B5CB1F93AA3E}" dt="2019-09-12T17:23:33.526" v="52" actId="1035"/>
          <ac:spMkLst>
            <pc:docMk/>
            <pc:sldMk cId="1201153778" sldId="1648"/>
            <ac:spMk id="242" creationId="{EE7E58CC-BB2A-48FB-91B1-F3EEFDCB939A}"/>
          </ac:spMkLst>
        </pc:spChg>
        <pc:spChg chg="mod">
          <ac:chgData name="Beth Massi" userId="bd08b5aa-02b2-43fc-b15c-eeea7517ad71" providerId="ADAL" clId="{9EDD2288-FBFD-4DF8-90C6-B5CB1F93AA3E}" dt="2019-09-12T17:23:33.526" v="52" actId="1035"/>
          <ac:spMkLst>
            <pc:docMk/>
            <pc:sldMk cId="1201153778" sldId="1648"/>
            <ac:spMk id="243" creationId="{BAC3380C-41D1-425D-A8BE-CA26AA3B74E6}"/>
          </ac:spMkLst>
        </pc:spChg>
        <pc:spChg chg="mod">
          <ac:chgData name="Beth Massi" userId="bd08b5aa-02b2-43fc-b15c-eeea7517ad71" providerId="ADAL" clId="{9EDD2288-FBFD-4DF8-90C6-B5CB1F93AA3E}" dt="2019-09-12T17:23:33.526" v="52" actId="1035"/>
          <ac:spMkLst>
            <pc:docMk/>
            <pc:sldMk cId="1201153778" sldId="1648"/>
            <ac:spMk id="244" creationId="{48E4D3AC-F4B6-42D2-B78E-8072779F3671}"/>
          </ac:spMkLst>
        </pc:spChg>
        <pc:spChg chg="mod">
          <ac:chgData name="Beth Massi" userId="bd08b5aa-02b2-43fc-b15c-eeea7517ad71" providerId="ADAL" clId="{9EDD2288-FBFD-4DF8-90C6-B5CB1F93AA3E}" dt="2019-09-12T17:23:33.526" v="52" actId="1035"/>
          <ac:spMkLst>
            <pc:docMk/>
            <pc:sldMk cId="1201153778" sldId="1648"/>
            <ac:spMk id="245" creationId="{06F188BF-AF6E-4812-A2E2-A8CBC5B9280E}"/>
          </ac:spMkLst>
        </pc:spChg>
        <pc:spChg chg="mod">
          <ac:chgData name="Beth Massi" userId="bd08b5aa-02b2-43fc-b15c-eeea7517ad71" providerId="ADAL" clId="{9EDD2288-FBFD-4DF8-90C6-B5CB1F93AA3E}" dt="2019-09-12T17:23:33.526" v="52" actId="1035"/>
          <ac:spMkLst>
            <pc:docMk/>
            <pc:sldMk cId="1201153778" sldId="1648"/>
            <ac:spMk id="246" creationId="{B88AFF70-DA6D-43FF-AB7D-9CEDB5C54729}"/>
          </ac:spMkLst>
        </pc:spChg>
        <pc:spChg chg="mod">
          <ac:chgData name="Beth Massi" userId="bd08b5aa-02b2-43fc-b15c-eeea7517ad71" providerId="ADAL" clId="{9EDD2288-FBFD-4DF8-90C6-B5CB1F93AA3E}" dt="2019-09-12T17:23:33.526" v="52" actId="1035"/>
          <ac:spMkLst>
            <pc:docMk/>
            <pc:sldMk cId="1201153778" sldId="1648"/>
            <ac:spMk id="247" creationId="{09BFB76D-7DF7-4159-9B9F-74B3A66092BC}"/>
          </ac:spMkLst>
        </pc:spChg>
        <pc:spChg chg="mod">
          <ac:chgData name="Beth Massi" userId="bd08b5aa-02b2-43fc-b15c-eeea7517ad71" providerId="ADAL" clId="{9EDD2288-FBFD-4DF8-90C6-B5CB1F93AA3E}" dt="2019-09-12T17:23:33.526" v="52" actId="1035"/>
          <ac:spMkLst>
            <pc:docMk/>
            <pc:sldMk cId="1201153778" sldId="1648"/>
            <ac:spMk id="248" creationId="{8882D3F5-7090-4167-9043-5454F0185ED7}"/>
          </ac:spMkLst>
        </pc:spChg>
        <pc:spChg chg="mod">
          <ac:chgData name="Beth Massi" userId="bd08b5aa-02b2-43fc-b15c-eeea7517ad71" providerId="ADAL" clId="{9EDD2288-FBFD-4DF8-90C6-B5CB1F93AA3E}" dt="2019-09-12T17:23:33.526" v="52" actId="1035"/>
          <ac:spMkLst>
            <pc:docMk/>
            <pc:sldMk cId="1201153778" sldId="1648"/>
            <ac:spMk id="249" creationId="{06184793-8321-4A42-AFA8-D97FBB12C4C5}"/>
          </ac:spMkLst>
        </pc:spChg>
        <pc:spChg chg="mod">
          <ac:chgData name="Beth Massi" userId="bd08b5aa-02b2-43fc-b15c-eeea7517ad71" providerId="ADAL" clId="{9EDD2288-FBFD-4DF8-90C6-B5CB1F93AA3E}" dt="2019-09-12T17:23:33.526" v="52" actId="1035"/>
          <ac:spMkLst>
            <pc:docMk/>
            <pc:sldMk cId="1201153778" sldId="1648"/>
            <ac:spMk id="250" creationId="{8C952FB7-130F-45FE-903F-554284DFEDE1}"/>
          </ac:spMkLst>
        </pc:spChg>
        <pc:spChg chg="mod">
          <ac:chgData name="Beth Massi" userId="bd08b5aa-02b2-43fc-b15c-eeea7517ad71" providerId="ADAL" clId="{9EDD2288-FBFD-4DF8-90C6-B5CB1F93AA3E}" dt="2019-09-12T17:23:33.526" v="52" actId="1035"/>
          <ac:spMkLst>
            <pc:docMk/>
            <pc:sldMk cId="1201153778" sldId="1648"/>
            <ac:spMk id="251" creationId="{E079C3F2-BCDE-469E-9C92-60FFEFE3808F}"/>
          </ac:spMkLst>
        </pc:spChg>
        <pc:spChg chg="mod">
          <ac:chgData name="Beth Massi" userId="bd08b5aa-02b2-43fc-b15c-eeea7517ad71" providerId="ADAL" clId="{9EDD2288-FBFD-4DF8-90C6-B5CB1F93AA3E}" dt="2019-09-12T17:23:33.526" v="52" actId="1035"/>
          <ac:spMkLst>
            <pc:docMk/>
            <pc:sldMk cId="1201153778" sldId="1648"/>
            <ac:spMk id="252" creationId="{3F813915-B7FE-4A95-BD23-B319C5B570C3}"/>
          </ac:spMkLst>
        </pc:spChg>
        <pc:spChg chg="mod">
          <ac:chgData name="Beth Massi" userId="bd08b5aa-02b2-43fc-b15c-eeea7517ad71" providerId="ADAL" clId="{9EDD2288-FBFD-4DF8-90C6-B5CB1F93AA3E}" dt="2019-09-12T17:23:33.526" v="52" actId="1035"/>
          <ac:spMkLst>
            <pc:docMk/>
            <pc:sldMk cId="1201153778" sldId="1648"/>
            <ac:spMk id="253" creationId="{A05B78E5-8FA2-46AD-A3E0-C529B352B7B4}"/>
          </ac:spMkLst>
        </pc:spChg>
        <pc:spChg chg="mod">
          <ac:chgData name="Beth Massi" userId="bd08b5aa-02b2-43fc-b15c-eeea7517ad71" providerId="ADAL" clId="{9EDD2288-FBFD-4DF8-90C6-B5CB1F93AA3E}" dt="2019-09-12T17:23:33.526" v="52" actId="1035"/>
          <ac:spMkLst>
            <pc:docMk/>
            <pc:sldMk cId="1201153778" sldId="1648"/>
            <ac:spMk id="254" creationId="{FEF5BB9F-87FB-42E3-859E-7BB6AB1627BD}"/>
          </ac:spMkLst>
        </pc:spChg>
        <pc:spChg chg="mod">
          <ac:chgData name="Beth Massi" userId="bd08b5aa-02b2-43fc-b15c-eeea7517ad71" providerId="ADAL" clId="{9EDD2288-FBFD-4DF8-90C6-B5CB1F93AA3E}" dt="2019-09-12T17:23:33.526" v="52" actId="1035"/>
          <ac:spMkLst>
            <pc:docMk/>
            <pc:sldMk cId="1201153778" sldId="1648"/>
            <ac:spMk id="267" creationId="{004B58FC-F85B-4810-B3F9-3286A37E288D}"/>
          </ac:spMkLst>
        </pc:spChg>
        <pc:spChg chg="mod">
          <ac:chgData name="Beth Massi" userId="bd08b5aa-02b2-43fc-b15c-eeea7517ad71" providerId="ADAL" clId="{9EDD2288-FBFD-4DF8-90C6-B5CB1F93AA3E}" dt="2019-09-12T17:23:33.526" v="52" actId="1035"/>
          <ac:spMkLst>
            <pc:docMk/>
            <pc:sldMk cId="1201153778" sldId="1648"/>
            <ac:spMk id="268" creationId="{5E8697A2-B4C8-42BE-8D3D-4E630D4A8812}"/>
          </ac:spMkLst>
        </pc:spChg>
        <pc:spChg chg="mod">
          <ac:chgData name="Beth Massi" userId="bd08b5aa-02b2-43fc-b15c-eeea7517ad71" providerId="ADAL" clId="{9EDD2288-FBFD-4DF8-90C6-B5CB1F93AA3E}" dt="2019-09-12T17:23:33.526" v="52" actId="1035"/>
          <ac:spMkLst>
            <pc:docMk/>
            <pc:sldMk cId="1201153778" sldId="1648"/>
            <ac:spMk id="269" creationId="{9A9D5FDD-CCD5-4B42-B475-130FAC414CCD}"/>
          </ac:spMkLst>
        </pc:spChg>
        <pc:spChg chg="mod">
          <ac:chgData name="Beth Massi" userId="bd08b5aa-02b2-43fc-b15c-eeea7517ad71" providerId="ADAL" clId="{9EDD2288-FBFD-4DF8-90C6-B5CB1F93AA3E}" dt="2019-09-12T17:23:33.526" v="52" actId="1035"/>
          <ac:spMkLst>
            <pc:docMk/>
            <pc:sldMk cId="1201153778" sldId="1648"/>
            <ac:spMk id="270" creationId="{56D80709-7D30-431F-8077-7EB28206FDC5}"/>
          </ac:spMkLst>
        </pc:spChg>
        <pc:spChg chg="mod">
          <ac:chgData name="Beth Massi" userId="bd08b5aa-02b2-43fc-b15c-eeea7517ad71" providerId="ADAL" clId="{9EDD2288-FBFD-4DF8-90C6-B5CB1F93AA3E}" dt="2019-09-12T17:23:33.526" v="52" actId="1035"/>
          <ac:spMkLst>
            <pc:docMk/>
            <pc:sldMk cId="1201153778" sldId="1648"/>
            <ac:spMk id="271" creationId="{17E1D2BB-CA19-4E29-8C3B-35243B4AB668}"/>
          </ac:spMkLst>
        </pc:spChg>
        <pc:grpChg chg="mod">
          <ac:chgData name="Beth Massi" userId="bd08b5aa-02b2-43fc-b15c-eeea7517ad71" providerId="ADAL" clId="{9EDD2288-FBFD-4DF8-90C6-B5CB1F93AA3E}" dt="2019-09-12T17:23:33.526" v="52" actId="1035"/>
          <ac:grpSpMkLst>
            <pc:docMk/>
            <pc:sldMk cId="1201153778" sldId="1648"/>
            <ac:grpSpMk id="196" creationId="{5ADC4D44-265F-4889-84F4-78EA83F995C0}"/>
          </ac:grpSpMkLst>
        </pc:grpChg>
        <pc:grpChg chg="mod">
          <ac:chgData name="Beth Massi" userId="bd08b5aa-02b2-43fc-b15c-eeea7517ad71" providerId="ADAL" clId="{9EDD2288-FBFD-4DF8-90C6-B5CB1F93AA3E}" dt="2019-09-12T17:23:33.526" v="52" actId="1035"/>
          <ac:grpSpMkLst>
            <pc:docMk/>
            <pc:sldMk cId="1201153778" sldId="1648"/>
            <ac:grpSpMk id="210" creationId="{E3D3ED17-D11F-4438-A50B-C6FCE2B98156}"/>
          </ac:grpSpMkLst>
        </pc:grpChg>
        <pc:grpChg chg="mod">
          <ac:chgData name="Beth Massi" userId="bd08b5aa-02b2-43fc-b15c-eeea7517ad71" providerId="ADAL" clId="{9EDD2288-FBFD-4DF8-90C6-B5CB1F93AA3E}" dt="2019-09-12T17:23:33.526" v="52" actId="1035"/>
          <ac:grpSpMkLst>
            <pc:docMk/>
            <pc:sldMk cId="1201153778" sldId="1648"/>
            <ac:grpSpMk id="213" creationId="{1C117B77-F8C2-47EE-B1CA-DE93861B1ED0}"/>
          </ac:grpSpMkLst>
        </pc:grpChg>
        <pc:grpChg chg="mod">
          <ac:chgData name="Beth Massi" userId="bd08b5aa-02b2-43fc-b15c-eeea7517ad71" providerId="ADAL" clId="{9EDD2288-FBFD-4DF8-90C6-B5CB1F93AA3E}" dt="2019-09-12T17:23:33.526" v="52" actId="1035"/>
          <ac:grpSpMkLst>
            <pc:docMk/>
            <pc:sldMk cId="1201153778" sldId="1648"/>
            <ac:grpSpMk id="216" creationId="{0D55120F-29F3-40FC-B7E3-6A9F35C4A296}"/>
          </ac:grpSpMkLst>
        </pc:grpChg>
        <pc:grpChg chg="mod">
          <ac:chgData name="Beth Massi" userId="bd08b5aa-02b2-43fc-b15c-eeea7517ad71" providerId="ADAL" clId="{9EDD2288-FBFD-4DF8-90C6-B5CB1F93AA3E}" dt="2019-09-12T17:23:33.526" v="52" actId="1035"/>
          <ac:grpSpMkLst>
            <pc:docMk/>
            <pc:sldMk cId="1201153778" sldId="1648"/>
            <ac:grpSpMk id="220" creationId="{70907C3F-7307-4DCC-8929-111EFE5549B5}"/>
          </ac:grpSpMkLst>
        </pc:grpChg>
        <pc:grpChg chg="mod">
          <ac:chgData name="Beth Massi" userId="bd08b5aa-02b2-43fc-b15c-eeea7517ad71" providerId="ADAL" clId="{9EDD2288-FBFD-4DF8-90C6-B5CB1F93AA3E}" dt="2019-09-12T17:23:33.526" v="52" actId="1035"/>
          <ac:grpSpMkLst>
            <pc:docMk/>
            <pc:sldMk cId="1201153778" sldId="1648"/>
            <ac:grpSpMk id="223" creationId="{48B9DCA3-85E6-423F-A78F-2B125273ECFF}"/>
          </ac:grpSpMkLst>
        </pc:grpChg>
        <pc:grpChg chg="mod">
          <ac:chgData name="Beth Massi" userId="bd08b5aa-02b2-43fc-b15c-eeea7517ad71" providerId="ADAL" clId="{9EDD2288-FBFD-4DF8-90C6-B5CB1F93AA3E}" dt="2019-09-12T17:23:33.526" v="52" actId="1035"/>
          <ac:grpSpMkLst>
            <pc:docMk/>
            <pc:sldMk cId="1201153778" sldId="1648"/>
            <ac:grpSpMk id="226" creationId="{A666695D-1225-4FE7-8FCD-C72B9594111C}"/>
          </ac:grpSpMkLst>
        </pc:grpChg>
        <pc:grpChg chg="mod">
          <ac:chgData name="Beth Massi" userId="bd08b5aa-02b2-43fc-b15c-eeea7517ad71" providerId="ADAL" clId="{9EDD2288-FBFD-4DF8-90C6-B5CB1F93AA3E}" dt="2019-09-12T17:23:33.526" v="52" actId="1035"/>
          <ac:grpSpMkLst>
            <pc:docMk/>
            <pc:sldMk cId="1201153778" sldId="1648"/>
            <ac:grpSpMk id="255" creationId="{AA729A33-18EE-4122-BA88-4A25C7F7B6C7}"/>
          </ac:grpSpMkLst>
        </pc:grpChg>
        <pc:grpChg chg="mod">
          <ac:chgData name="Beth Massi" userId="bd08b5aa-02b2-43fc-b15c-eeea7517ad71" providerId="ADAL" clId="{9EDD2288-FBFD-4DF8-90C6-B5CB1F93AA3E}" dt="2019-09-12T17:23:33.526" v="52" actId="1035"/>
          <ac:grpSpMkLst>
            <pc:docMk/>
            <pc:sldMk cId="1201153778" sldId="1648"/>
            <ac:grpSpMk id="258" creationId="{B6DDC14C-001D-446C-AEEB-C25B41E8913F}"/>
          </ac:grpSpMkLst>
        </pc:grpChg>
        <pc:grpChg chg="mod">
          <ac:chgData name="Beth Massi" userId="bd08b5aa-02b2-43fc-b15c-eeea7517ad71" providerId="ADAL" clId="{9EDD2288-FBFD-4DF8-90C6-B5CB1F93AA3E}" dt="2019-09-12T17:23:33.526" v="52" actId="1035"/>
          <ac:grpSpMkLst>
            <pc:docMk/>
            <pc:sldMk cId="1201153778" sldId="1648"/>
            <ac:grpSpMk id="261" creationId="{61DCFCB3-04A2-4FFF-90AA-5AB8E93C0C7D}"/>
          </ac:grpSpMkLst>
        </pc:grpChg>
        <pc:grpChg chg="mod">
          <ac:chgData name="Beth Massi" userId="bd08b5aa-02b2-43fc-b15c-eeea7517ad71" providerId="ADAL" clId="{9EDD2288-FBFD-4DF8-90C6-B5CB1F93AA3E}" dt="2019-09-12T17:23:33.526" v="52" actId="1035"/>
          <ac:grpSpMkLst>
            <pc:docMk/>
            <pc:sldMk cId="1201153778" sldId="1648"/>
            <ac:grpSpMk id="264" creationId="{DB91A177-9FDF-4954-B093-53615998069E}"/>
          </ac:grpSpMkLst>
        </pc:grpChg>
        <pc:grpChg chg="mod">
          <ac:chgData name="Beth Massi" userId="bd08b5aa-02b2-43fc-b15c-eeea7517ad71" providerId="ADAL" clId="{9EDD2288-FBFD-4DF8-90C6-B5CB1F93AA3E}" dt="2019-09-12T17:23:33.526" v="52" actId="1035"/>
          <ac:grpSpMkLst>
            <pc:docMk/>
            <pc:sldMk cId="1201153778" sldId="1648"/>
            <ac:grpSpMk id="272" creationId="{F4BEAC74-2652-4CEF-95AE-DF9B608DC562}"/>
          </ac:grpSpMkLst>
        </pc:grpChg>
        <pc:grpChg chg="mod">
          <ac:chgData name="Beth Massi" userId="bd08b5aa-02b2-43fc-b15c-eeea7517ad71" providerId="ADAL" clId="{9EDD2288-FBFD-4DF8-90C6-B5CB1F93AA3E}" dt="2019-09-12T17:23:33.526" v="52" actId="1035"/>
          <ac:grpSpMkLst>
            <pc:docMk/>
            <pc:sldMk cId="1201153778" sldId="1648"/>
            <ac:grpSpMk id="275" creationId="{325D7906-31D5-4DBA-A255-F0B8ED4FB4DD}"/>
          </ac:grpSpMkLst>
        </pc:grpChg>
        <pc:grpChg chg="mod">
          <ac:chgData name="Beth Massi" userId="bd08b5aa-02b2-43fc-b15c-eeea7517ad71" providerId="ADAL" clId="{9EDD2288-FBFD-4DF8-90C6-B5CB1F93AA3E}" dt="2019-09-12T17:23:33.526" v="52" actId="1035"/>
          <ac:grpSpMkLst>
            <pc:docMk/>
            <pc:sldMk cId="1201153778" sldId="1648"/>
            <ac:grpSpMk id="278" creationId="{F5FAE697-0913-4F91-A088-EE40DB257CD3}"/>
          </ac:grpSpMkLst>
        </pc:grpChg>
        <pc:grpChg chg="mod">
          <ac:chgData name="Beth Massi" userId="bd08b5aa-02b2-43fc-b15c-eeea7517ad71" providerId="ADAL" clId="{9EDD2288-FBFD-4DF8-90C6-B5CB1F93AA3E}" dt="2019-09-12T17:23:33.526" v="52" actId="1035"/>
          <ac:grpSpMkLst>
            <pc:docMk/>
            <pc:sldMk cId="1201153778" sldId="1648"/>
            <ac:grpSpMk id="281" creationId="{2F891B17-7FB4-445C-AF49-E0672BBC9779}"/>
          </ac:grpSpMkLst>
        </pc:grpChg>
        <pc:grpChg chg="mod">
          <ac:chgData name="Beth Massi" userId="bd08b5aa-02b2-43fc-b15c-eeea7517ad71" providerId="ADAL" clId="{9EDD2288-FBFD-4DF8-90C6-B5CB1F93AA3E}" dt="2019-09-12T17:23:33.526" v="52" actId="1035"/>
          <ac:grpSpMkLst>
            <pc:docMk/>
            <pc:sldMk cId="1201153778" sldId="1648"/>
            <ac:grpSpMk id="284" creationId="{002879F6-B43F-4C94-8790-3A8DF7C402BA}"/>
          </ac:grpSpMkLst>
        </pc:grpChg>
        <pc:grpChg chg="mod">
          <ac:chgData name="Beth Massi" userId="bd08b5aa-02b2-43fc-b15c-eeea7517ad71" providerId="ADAL" clId="{9EDD2288-FBFD-4DF8-90C6-B5CB1F93AA3E}" dt="2019-09-12T17:23:33.526" v="52" actId="1035"/>
          <ac:grpSpMkLst>
            <pc:docMk/>
            <pc:sldMk cId="1201153778" sldId="1648"/>
            <ac:grpSpMk id="287" creationId="{8E3A15FC-EBB0-4C42-BB25-4AD681D3B897}"/>
          </ac:grpSpMkLst>
        </pc:grpChg>
        <pc:grpChg chg="mod">
          <ac:chgData name="Beth Massi" userId="bd08b5aa-02b2-43fc-b15c-eeea7517ad71" providerId="ADAL" clId="{9EDD2288-FBFD-4DF8-90C6-B5CB1F93AA3E}" dt="2019-09-12T17:23:33.526" v="52" actId="1035"/>
          <ac:grpSpMkLst>
            <pc:docMk/>
            <pc:sldMk cId="1201153778" sldId="1648"/>
            <ac:grpSpMk id="290" creationId="{058FD61D-B2B6-4516-B942-ED2D64113BF0}"/>
          </ac:grpSpMkLst>
        </pc:grpChg>
        <pc:grpChg chg="mod">
          <ac:chgData name="Beth Massi" userId="bd08b5aa-02b2-43fc-b15c-eeea7517ad71" providerId="ADAL" clId="{9EDD2288-FBFD-4DF8-90C6-B5CB1F93AA3E}" dt="2019-09-12T17:23:33.526" v="52" actId="1035"/>
          <ac:grpSpMkLst>
            <pc:docMk/>
            <pc:sldMk cId="1201153778" sldId="1648"/>
            <ac:grpSpMk id="293" creationId="{9DFB53E4-56CD-4F6B-BD97-01585E41BEC9}"/>
          </ac:grpSpMkLst>
        </pc:grpChg>
        <pc:grpChg chg="mod">
          <ac:chgData name="Beth Massi" userId="bd08b5aa-02b2-43fc-b15c-eeea7517ad71" providerId="ADAL" clId="{9EDD2288-FBFD-4DF8-90C6-B5CB1F93AA3E}" dt="2019-09-12T17:23:33.526" v="52" actId="1035"/>
          <ac:grpSpMkLst>
            <pc:docMk/>
            <pc:sldMk cId="1201153778" sldId="1648"/>
            <ac:grpSpMk id="296" creationId="{21AE794A-2C2E-404F-B547-189085239305}"/>
          </ac:grpSpMkLst>
        </pc:grpChg>
        <pc:grpChg chg="mod">
          <ac:chgData name="Beth Massi" userId="bd08b5aa-02b2-43fc-b15c-eeea7517ad71" providerId="ADAL" clId="{9EDD2288-FBFD-4DF8-90C6-B5CB1F93AA3E}" dt="2019-09-12T17:23:33.526" v="52" actId="1035"/>
          <ac:grpSpMkLst>
            <pc:docMk/>
            <pc:sldMk cId="1201153778" sldId="1648"/>
            <ac:grpSpMk id="299" creationId="{83136664-30DB-4B4D-8A79-AFFE3AB06EC9}"/>
          </ac:grpSpMkLst>
        </pc:grpChg>
        <pc:grpChg chg="mod">
          <ac:chgData name="Beth Massi" userId="bd08b5aa-02b2-43fc-b15c-eeea7517ad71" providerId="ADAL" clId="{9EDD2288-FBFD-4DF8-90C6-B5CB1F93AA3E}" dt="2019-09-12T17:23:33.526" v="52" actId="1035"/>
          <ac:grpSpMkLst>
            <pc:docMk/>
            <pc:sldMk cId="1201153778" sldId="1648"/>
            <ac:grpSpMk id="302" creationId="{8AE42772-0D2D-4FC6-99A7-464E96083639}"/>
          </ac:grpSpMkLst>
        </pc:grpChg>
        <pc:grpChg chg="mod">
          <ac:chgData name="Beth Massi" userId="bd08b5aa-02b2-43fc-b15c-eeea7517ad71" providerId="ADAL" clId="{9EDD2288-FBFD-4DF8-90C6-B5CB1F93AA3E}" dt="2019-09-12T17:23:33.526" v="52" actId="1035"/>
          <ac:grpSpMkLst>
            <pc:docMk/>
            <pc:sldMk cId="1201153778" sldId="1648"/>
            <ac:grpSpMk id="305" creationId="{BD31FBCB-69DC-4F4B-8563-28551B7E674A}"/>
          </ac:grpSpMkLst>
        </pc:grpChg>
        <pc:grpChg chg="mod">
          <ac:chgData name="Beth Massi" userId="bd08b5aa-02b2-43fc-b15c-eeea7517ad71" providerId="ADAL" clId="{9EDD2288-FBFD-4DF8-90C6-B5CB1F93AA3E}" dt="2019-09-12T17:23:33.526" v="52" actId="1035"/>
          <ac:grpSpMkLst>
            <pc:docMk/>
            <pc:sldMk cId="1201153778" sldId="1648"/>
            <ac:grpSpMk id="308" creationId="{DFAF6DEE-F277-47D9-9BB3-3E03FC0453C3}"/>
          </ac:grpSpMkLst>
        </pc:grpChg>
        <pc:grpChg chg="mod">
          <ac:chgData name="Beth Massi" userId="bd08b5aa-02b2-43fc-b15c-eeea7517ad71" providerId="ADAL" clId="{9EDD2288-FBFD-4DF8-90C6-B5CB1F93AA3E}" dt="2019-09-12T17:23:33.526" v="52" actId="1035"/>
          <ac:grpSpMkLst>
            <pc:docMk/>
            <pc:sldMk cId="1201153778" sldId="1648"/>
            <ac:grpSpMk id="311" creationId="{32248E4D-2375-4441-91AA-0B87BEFE0BAE}"/>
          </ac:grpSpMkLst>
        </pc:grpChg>
        <pc:grpChg chg="mod">
          <ac:chgData name="Beth Massi" userId="bd08b5aa-02b2-43fc-b15c-eeea7517ad71" providerId="ADAL" clId="{9EDD2288-FBFD-4DF8-90C6-B5CB1F93AA3E}" dt="2019-09-12T17:23:33.526" v="52" actId="1035"/>
          <ac:grpSpMkLst>
            <pc:docMk/>
            <pc:sldMk cId="1201153778" sldId="1648"/>
            <ac:grpSpMk id="314" creationId="{B0BD9D95-1851-4F46-A0D7-3AC5AEF76B0C}"/>
          </ac:grpSpMkLst>
        </pc:grpChg>
        <pc:grpChg chg="mod">
          <ac:chgData name="Beth Massi" userId="bd08b5aa-02b2-43fc-b15c-eeea7517ad71" providerId="ADAL" clId="{9EDD2288-FBFD-4DF8-90C6-B5CB1F93AA3E}" dt="2019-09-12T17:23:33.526" v="52" actId="1035"/>
          <ac:grpSpMkLst>
            <pc:docMk/>
            <pc:sldMk cId="1201153778" sldId="1648"/>
            <ac:grpSpMk id="317" creationId="{8DEF8048-254E-45F1-9DC0-7B71762842AE}"/>
          </ac:grpSpMkLst>
        </pc:grpChg>
        <pc:grpChg chg="mod">
          <ac:chgData name="Beth Massi" userId="bd08b5aa-02b2-43fc-b15c-eeea7517ad71" providerId="ADAL" clId="{9EDD2288-FBFD-4DF8-90C6-B5CB1F93AA3E}" dt="2019-09-12T17:23:33.526" v="52" actId="1035"/>
          <ac:grpSpMkLst>
            <pc:docMk/>
            <pc:sldMk cId="1201153778" sldId="1648"/>
            <ac:grpSpMk id="320" creationId="{B53A7DF0-AE72-4460-8936-DC716FD9CECB}"/>
          </ac:grpSpMkLst>
        </pc:grpChg>
        <pc:grpChg chg="mod">
          <ac:chgData name="Beth Massi" userId="bd08b5aa-02b2-43fc-b15c-eeea7517ad71" providerId="ADAL" clId="{9EDD2288-FBFD-4DF8-90C6-B5CB1F93AA3E}" dt="2019-09-12T17:23:33.526" v="52" actId="1035"/>
          <ac:grpSpMkLst>
            <pc:docMk/>
            <pc:sldMk cId="1201153778" sldId="1648"/>
            <ac:grpSpMk id="323" creationId="{A0E16364-942E-4C52-B888-B5D05677F1ED}"/>
          </ac:grpSpMkLst>
        </pc:grpChg>
        <pc:grpChg chg="mod">
          <ac:chgData name="Beth Massi" userId="bd08b5aa-02b2-43fc-b15c-eeea7517ad71" providerId="ADAL" clId="{9EDD2288-FBFD-4DF8-90C6-B5CB1F93AA3E}" dt="2019-09-12T17:23:33.526" v="52" actId="1035"/>
          <ac:grpSpMkLst>
            <pc:docMk/>
            <pc:sldMk cId="1201153778" sldId="1648"/>
            <ac:grpSpMk id="335" creationId="{99C2D99A-3754-41D6-8613-4D0BB16BEB74}"/>
          </ac:grpSpMkLst>
        </pc:grpChg>
        <pc:grpChg chg="mod">
          <ac:chgData name="Beth Massi" userId="bd08b5aa-02b2-43fc-b15c-eeea7517ad71" providerId="ADAL" clId="{9EDD2288-FBFD-4DF8-90C6-B5CB1F93AA3E}" dt="2019-09-12T17:23:33.526" v="52" actId="1035"/>
          <ac:grpSpMkLst>
            <pc:docMk/>
            <pc:sldMk cId="1201153778" sldId="1648"/>
            <ac:grpSpMk id="347" creationId="{9C2F9097-7351-4732-BD34-6812935A9721}"/>
          </ac:grpSpMkLst>
        </pc:grpChg>
        <pc:grpChg chg="mod">
          <ac:chgData name="Beth Massi" userId="bd08b5aa-02b2-43fc-b15c-eeea7517ad71" providerId="ADAL" clId="{9EDD2288-FBFD-4DF8-90C6-B5CB1F93AA3E}" dt="2019-09-12T17:23:33.526" v="52" actId="1035"/>
          <ac:grpSpMkLst>
            <pc:docMk/>
            <pc:sldMk cId="1201153778" sldId="1648"/>
            <ac:grpSpMk id="359" creationId="{C6673AEB-73C4-4374-B7C2-98723E5B2DAE}"/>
          </ac:grpSpMkLst>
        </pc:grpChg>
        <pc:grpChg chg="del">
          <ac:chgData name="Beth Massi" userId="bd08b5aa-02b2-43fc-b15c-eeea7517ad71" providerId="ADAL" clId="{9EDD2288-FBFD-4DF8-90C6-B5CB1F93AA3E}" dt="2019-09-12T17:23:18.026" v="16" actId="478"/>
          <ac:grpSpMkLst>
            <pc:docMk/>
            <pc:sldMk cId="1201153778" sldId="1648"/>
            <ac:grpSpMk id="371" creationId="{463CF523-3478-4261-9FD5-A721F9676F82}"/>
          </ac:grpSpMkLst>
        </pc:grpChg>
        <pc:grpChg chg="del">
          <ac:chgData name="Beth Massi" userId="bd08b5aa-02b2-43fc-b15c-eeea7517ad71" providerId="ADAL" clId="{9EDD2288-FBFD-4DF8-90C6-B5CB1F93AA3E}" dt="2019-09-12T17:23:18.026" v="16" actId="478"/>
          <ac:grpSpMkLst>
            <pc:docMk/>
            <pc:sldMk cId="1201153778" sldId="1648"/>
            <ac:grpSpMk id="384" creationId="{8F5AC916-7C27-497C-8DF5-4C48E7888A85}"/>
          </ac:grpSpMkLst>
        </pc:grpChg>
        <pc:cxnChg chg="del">
          <ac:chgData name="Beth Massi" userId="bd08b5aa-02b2-43fc-b15c-eeea7517ad71" providerId="ADAL" clId="{9EDD2288-FBFD-4DF8-90C6-B5CB1F93AA3E}" dt="2019-09-12T17:23:19.450" v="17" actId="478"/>
          <ac:cxnSpMkLst>
            <pc:docMk/>
            <pc:sldMk cId="1201153778" sldId="1648"/>
            <ac:cxnSpMk id="47" creationId="{F6A9E656-52EE-4EFC-8E4A-E09C422CD120}"/>
          </ac:cxnSpMkLst>
        </pc:cxnChg>
      </pc:sldChg>
      <pc:sldChg chg="addSp delSp modSp delAnim modAnim modNotesTx">
        <pc:chgData name="Beth Massi" userId="bd08b5aa-02b2-43fc-b15c-eeea7517ad71" providerId="ADAL" clId="{9EDD2288-FBFD-4DF8-90C6-B5CB1F93AA3E}" dt="2019-09-20T18:13:37.473" v="8799" actId="20577"/>
        <pc:sldMkLst>
          <pc:docMk/>
          <pc:sldMk cId="2905816638" sldId="1932"/>
        </pc:sldMkLst>
        <pc:spChg chg="add del">
          <ac:chgData name="Beth Massi" userId="bd08b5aa-02b2-43fc-b15c-eeea7517ad71" providerId="ADAL" clId="{9EDD2288-FBFD-4DF8-90C6-B5CB1F93AA3E}" dt="2019-09-16T22:25:26.650" v="654" actId="478"/>
          <ac:spMkLst>
            <pc:docMk/>
            <pc:sldMk cId="2905816638" sldId="1932"/>
            <ac:spMk id="4" creationId="{F38D0C8F-CBFA-46AF-8762-07C15FDDDC14}"/>
          </ac:spMkLst>
        </pc:spChg>
        <pc:spChg chg="add del">
          <ac:chgData name="Beth Massi" userId="bd08b5aa-02b2-43fc-b15c-eeea7517ad71" providerId="ADAL" clId="{9EDD2288-FBFD-4DF8-90C6-B5CB1F93AA3E}" dt="2019-09-16T22:25:40.072" v="656"/>
          <ac:spMkLst>
            <pc:docMk/>
            <pc:sldMk cId="2905816638" sldId="1932"/>
            <ac:spMk id="7" creationId="{54CADD69-AF82-499C-9946-32B311EE287D}"/>
          </ac:spMkLst>
        </pc:spChg>
        <pc:picChg chg="del">
          <ac:chgData name="Beth Massi" userId="bd08b5aa-02b2-43fc-b15c-eeea7517ad71" providerId="ADAL" clId="{9EDD2288-FBFD-4DF8-90C6-B5CB1F93AA3E}" dt="2019-09-16T22:28:08.179" v="666" actId="478"/>
          <ac:picMkLst>
            <pc:docMk/>
            <pc:sldMk cId="2905816638" sldId="1932"/>
            <ac:picMk id="6" creationId="{FF32C1D1-31E8-4212-AFAC-F8DC6C271AD2}"/>
          </ac:picMkLst>
        </pc:picChg>
        <pc:picChg chg="add mod">
          <ac:chgData name="Beth Massi" userId="bd08b5aa-02b2-43fc-b15c-eeea7517ad71" providerId="ADAL" clId="{9EDD2288-FBFD-4DF8-90C6-B5CB1F93AA3E}" dt="2019-09-16T22:26:40.688" v="660" actId="1076"/>
          <ac:picMkLst>
            <pc:docMk/>
            <pc:sldMk cId="2905816638" sldId="1932"/>
            <ac:picMk id="9" creationId="{119C166C-08F3-4707-882F-D220B27AEA84}"/>
          </ac:picMkLst>
        </pc:picChg>
        <pc:picChg chg="add mod">
          <ac:chgData name="Beth Massi" userId="bd08b5aa-02b2-43fc-b15c-eeea7517ad71" providerId="ADAL" clId="{9EDD2288-FBFD-4DF8-90C6-B5CB1F93AA3E}" dt="2019-09-16T22:28:19.427" v="673" actId="1076"/>
          <ac:picMkLst>
            <pc:docMk/>
            <pc:sldMk cId="2905816638" sldId="1932"/>
            <ac:picMk id="12" creationId="{23EAC789-90E9-42B6-9A72-108E2E9C99B4}"/>
          </ac:picMkLst>
        </pc:picChg>
        <pc:picChg chg="del">
          <ac:chgData name="Beth Massi" userId="bd08b5aa-02b2-43fc-b15c-eeea7517ad71" providerId="ADAL" clId="{9EDD2288-FBFD-4DF8-90C6-B5CB1F93AA3E}" dt="2019-09-16T22:25:23.116" v="652" actId="478"/>
          <ac:picMkLst>
            <pc:docMk/>
            <pc:sldMk cId="2905816638" sldId="1932"/>
            <ac:picMk id="21" creationId="{73843D74-2877-43CF-AA4A-8D48D5B9B25E}"/>
          </ac:picMkLst>
        </pc:picChg>
        <pc:picChg chg="add mod">
          <ac:chgData name="Beth Massi" userId="bd08b5aa-02b2-43fc-b15c-eeea7517ad71" providerId="ADAL" clId="{9EDD2288-FBFD-4DF8-90C6-B5CB1F93AA3E}" dt="2019-09-16T22:13:42.750" v="651" actId="1076"/>
          <ac:picMkLst>
            <pc:docMk/>
            <pc:sldMk cId="2905816638" sldId="1932"/>
            <ac:picMk id="28" creationId="{E81773EF-DDB4-4BBA-B911-F613E9799E39}"/>
          </ac:picMkLst>
        </pc:picChg>
        <pc:picChg chg="add mod">
          <ac:chgData name="Beth Massi" userId="bd08b5aa-02b2-43fc-b15c-eeea7517ad71" providerId="ADAL" clId="{9EDD2288-FBFD-4DF8-90C6-B5CB1F93AA3E}" dt="2019-09-16T22:13:32.697" v="645" actId="1076"/>
          <ac:picMkLst>
            <pc:docMk/>
            <pc:sldMk cId="2905816638" sldId="1932"/>
            <ac:picMk id="29" creationId="{A30C1C2E-761C-40CB-A87C-41D881151EA5}"/>
          </ac:picMkLst>
        </pc:picChg>
        <pc:picChg chg="add mod">
          <ac:chgData name="Beth Massi" userId="bd08b5aa-02b2-43fc-b15c-eeea7517ad71" providerId="ADAL" clId="{9EDD2288-FBFD-4DF8-90C6-B5CB1F93AA3E}" dt="2019-09-16T22:13:38.855" v="650" actId="1076"/>
          <ac:picMkLst>
            <pc:docMk/>
            <pc:sldMk cId="2905816638" sldId="1932"/>
            <ac:picMk id="30" creationId="{993260CB-B93B-4C90-9DDB-8330CCC5AD39}"/>
          </ac:picMkLst>
        </pc:picChg>
        <pc:picChg chg="del">
          <ac:chgData name="Beth Massi" userId="bd08b5aa-02b2-43fc-b15c-eeea7517ad71" providerId="ADAL" clId="{9EDD2288-FBFD-4DF8-90C6-B5CB1F93AA3E}" dt="2019-09-16T22:13:30.498" v="644" actId="478"/>
          <ac:picMkLst>
            <pc:docMk/>
            <pc:sldMk cId="2905816638" sldId="1932"/>
            <ac:picMk id="43" creationId="{39217F0C-A0E8-420F-8FBF-DC8C0CB38454}"/>
          </ac:picMkLst>
        </pc:picChg>
        <pc:picChg chg="del">
          <ac:chgData name="Beth Massi" userId="bd08b5aa-02b2-43fc-b15c-eeea7517ad71" providerId="ADAL" clId="{9EDD2288-FBFD-4DF8-90C6-B5CB1F93AA3E}" dt="2019-09-16T22:13:34.877" v="647" actId="478"/>
          <ac:picMkLst>
            <pc:docMk/>
            <pc:sldMk cId="2905816638" sldId="1932"/>
            <ac:picMk id="56" creationId="{2E081C4F-FB6C-41C9-8438-C01ADD47E19D}"/>
          </ac:picMkLst>
        </pc:picChg>
        <pc:picChg chg="del">
          <ac:chgData name="Beth Massi" userId="bd08b5aa-02b2-43fc-b15c-eeea7517ad71" providerId="ADAL" clId="{9EDD2288-FBFD-4DF8-90C6-B5CB1F93AA3E}" dt="2019-09-16T22:13:36.807" v="649" actId="478"/>
          <ac:picMkLst>
            <pc:docMk/>
            <pc:sldMk cId="2905816638" sldId="1932"/>
            <ac:picMk id="57" creationId="{18E459E6-1670-46A1-8846-24DF881709EB}"/>
          </ac:picMkLst>
        </pc:picChg>
      </pc:sldChg>
      <pc:sldChg chg="modNotesTx">
        <pc:chgData name="Beth Massi" userId="bd08b5aa-02b2-43fc-b15c-eeea7517ad71" providerId="ADAL" clId="{9EDD2288-FBFD-4DF8-90C6-B5CB1F93AA3E}" dt="2019-09-20T17:53:59.836" v="6501" actId="20577"/>
        <pc:sldMkLst>
          <pc:docMk/>
          <pc:sldMk cId="2262534760" sldId="10178"/>
        </pc:sldMkLst>
      </pc:sldChg>
      <pc:sldChg chg="addSp delSp modSp modAnim modNotesTx">
        <pc:chgData name="Beth Massi" userId="bd08b5aa-02b2-43fc-b15c-eeea7517ad71" providerId="ADAL" clId="{9EDD2288-FBFD-4DF8-90C6-B5CB1F93AA3E}" dt="2019-09-20T17:58:00.703" v="7128" actId="20577"/>
        <pc:sldMkLst>
          <pc:docMk/>
          <pc:sldMk cId="2743313159" sldId="10179"/>
        </pc:sldMkLst>
        <pc:spChg chg="mod">
          <ac:chgData name="Beth Massi" userId="bd08b5aa-02b2-43fc-b15c-eeea7517ad71" providerId="ADAL" clId="{9EDD2288-FBFD-4DF8-90C6-B5CB1F93AA3E}" dt="2019-09-17T20:02:26.353" v="1789" actId="164"/>
          <ac:spMkLst>
            <pc:docMk/>
            <pc:sldMk cId="2743313159" sldId="10179"/>
            <ac:spMk id="3" creationId="{7FDD315D-563A-444E-932C-63AEEF5785D3}"/>
          </ac:spMkLst>
        </pc:spChg>
        <pc:spChg chg="del">
          <ac:chgData name="Beth Massi" userId="bd08b5aa-02b2-43fc-b15c-eeea7517ad71" providerId="ADAL" clId="{9EDD2288-FBFD-4DF8-90C6-B5CB1F93AA3E}" dt="2019-09-16T23:59:17.191" v="1067" actId="21"/>
          <ac:spMkLst>
            <pc:docMk/>
            <pc:sldMk cId="2743313159" sldId="10179"/>
            <ac:spMk id="4" creationId="{F32DE5ED-096C-4284-A38D-7111FA3E9BA6}"/>
          </ac:spMkLst>
        </pc:spChg>
        <pc:spChg chg="mod">
          <ac:chgData name="Beth Massi" userId="bd08b5aa-02b2-43fc-b15c-eeea7517ad71" providerId="ADAL" clId="{9EDD2288-FBFD-4DF8-90C6-B5CB1F93AA3E}" dt="2019-09-20T06:26:43.519" v="3749" actId="20577"/>
          <ac:spMkLst>
            <pc:docMk/>
            <pc:sldMk cId="2743313159" sldId="10179"/>
            <ac:spMk id="5" creationId="{820A2547-7A14-4CEA-8338-989DA851CBE5}"/>
          </ac:spMkLst>
        </pc:spChg>
        <pc:spChg chg="mod">
          <ac:chgData name="Beth Massi" userId="bd08b5aa-02b2-43fc-b15c-eeea7517ad71" providerId="ADAL" clId="{9EDD2288-FBFD-4DF8-90C6-B5CB1F93AA3E}" dt="2019-09-20T06:26:57.700" v="3759" actId="20577"/>
          <ac:spMkLst>
            <pc:docMk/>
            <pc:sldMk cId="2743313159" sldId="10179"/>
            <ac:spMk id="6" creationId="{1B7A4692-19C9-4843-B190-67DA48D0BAF7}"/>
          </ac:spMkLst>
        </pc:spChg>
        <pc:spChg chg="del">
          <ac:chgData name="Beth Massi" userId="bd08b5aa-02b2-43fc-b15c-eeea7517ad71" providerId="ADAL" clId="{9EDD2288-FBFD-4DF8-90C6-B5CB1F93AA3E}" dt="2019-09-16T23:59:17.191" v="1067" actId="21"/>
          <ac:spMkLst>
            <pc:docMk/>
            <pc:sldMk cId="2743313159" sldId="10179"/>
            <ac:spMk id="7" creationId="{5AF730F3-627E-4BD5-8A44-0874E16191EF}"/>
          </ac:spMkLst>
        </pc:spChg>
        <pc:spChg chg="mod">
          <ac:chgData name="Beth Massi" userId="bd08b5aa-02b2-43fc-b15c-eeea7517ad71" providerId="ADAL" clId="{9EDD2288-FBFD-4DF8-90C6-B5CB1F93AA3E}" dt="2019-09-17T20:02:33.617" v="1790" actId="164"/>
          <ac:spMkLst>
            <pc:docMk/>
            <pc:sldMk cId="2743313159" sldId="10179"/>
            <ac:spMk id="8" creationId="{397191AF-C498-4978-99D0-4D86F4340C38}"/>
          </ac:spMkLst>
        </pc:spChg>
        <pc:spChg chg="del">
          <ac:chgData name="Beth Massi" userId="bd08b5aa-02b2-43fc-b15c-eeea7517ad71" providerId="ADAL" clId="{9EDD2288-FBFD-4DF8-90C6-B5CB1F93AA3E}" dt="2019-09-16T23:59:27.502" v="1127" actId="478"/>
          <ac:spMkLst>
            <pc:docMk/>
            <pc:sldMk cId="2743313159" sldId="10179"/>
            <ac:spMk id="9" creationId="{EEB769C5-0BFF-4144-BD45-4422DC2B0661}"/>
          </ac:spMkLst>
        </pc:spChg>
        <pc:spChg chg="del">
          <ac:chgData name="Beth Massi" userId="bd08b5aa-02b2-43fc-b15c-eeea7517ad71" providerId="ADAL" clId="{9EDD2288-FBFD-4DF8-90C6-B5CB1F93AA3E}" dt="2019-09-16T23:59:17.191" v="1067" actId="21"/>
          <ac:spMkLst>
            <pc:docMk/>
            <pc:sldMk cId="2743313159" sldId="10179"/>
            <ac:spMk id="10" creationId="{321A8D08-8E2E-4EF0-9D41-D790DC5E800C}"/>
          </ac:spMkLst>
        </pc:spChg>
        <pc:spChg chg="add del mod">
          <ac:chgData name="Beth Massi" userId="bd08b5aa-02b2-43fc-b15c-eeea7517ad71" providerId="ADAL" clId="{9EDD2288-FBFD-4DF8-90C6-B5CB1F93AA3E}" dt="2019-09-17T20:03:42.364" v="1801" actId="478"/>
          <ac:spMkLst>
            <pc:docMk/>
            <pc:sldMk cId="2743313159" sldId="10179"/>
            <ac:spMk id="11" creationId="{782737AA-9EE5-45D1-B059-E554A568C296}"/>
          </ac:spMkLst>
        </pc:spChg>
        <pc:spChg chg="del mod">
          <ac:chgData name="Beth Massi" userId="bd08b5aa-02b2-43fc-b15c-eeea7517ad71" providerId="ADAL" clId="{9EDD2288-FBFD-4DF8-90C6-B5CB1F93AA3E}" dt="2019-09-16T23:59:17.191" v="1067" actId="21"/>
          <ac:spMkLst>
            <pc:docMk/>
            <pc:sldMk cId="2743313159" sldId="10179"/>
            <ac:spMk id="12" creationId="{FC64D8A9-56B8-4490-9568-29889CF5B846}"/>
          </ac:spMkLst>
        </pc:spChg>
        <pc:spChg chg="add mod">
          <ac:chgData name="Beth Massi" userId="bd08b5aa-02b2-43fc-b15c-eeea7517ad71" providerId="ADAL" clId="{9EDD2288-FBFD-4DF8-90C6-B5CB1F93AA3E}" dt="2019-09-17T20:02:33.617" v="1790" actId="164"/>
          <ac:spMkLst>
            <pc:docMk/>
            <pc:sldMk cId="2743313159" sldId="10179"/>
            <ac:spMk id="14" creationId="{29BA0300-81FA-464C-A69D-4C455D6E8B15}"/>
          </ac:spMkLst>
        </pc:spChg>
        <pc:spChg chg="add mod">
          <ac:chgData name="Beth Massi" userId="bd08b5aa-02b2-43fc-b15c-eeea7517ad71" providerId="ADAL" clId="{9EDD2288-FBFD-4DF8-90C6-B5CB1F93AA3E}" dt="2019-09-17T20:02:33.617" v="1790" actId="164"/>
          <ac:spMkLst>
            <pc:docMk/>
            <pc:sldMk cId="2743313159" sldId="10179"/>
            <ac:spMk id="15" creationId="{3AB466EF-6774-49C5-A847-F3339F1694B3}"/>
          </ac:spMkLst>
        </pc:spChg>
        <pc:spChg chg="add mod">
          <ac:chgData name="Beth Massi" userId="bd08b5aa-02b2-43fc-b15c-eeea7517ad71" providerId="ADAL" clId="{9EDD2288-FBFD-4DF8-90C6-B5CB1F93AA3E}" dt="2019-09-17T20:02:40.170" v="1791" actId="164"/>
          <ac:spMkLst>
            <pc:docMk/>
            <pc:sldMk cId="2743313159" sldId="10179"/>
            <ac:spMk id="16" creationId="{18A2B5E0-DC69-4568-819A-8343DEE07AB9}"/>
          </ac:spMkLst>
        </pc:spChg>
        <pc:spChg chg="add mod">
          <ac:chgData name="Beth Massi" userId="bd08b5aa-02b2-43fc-b15c-eeea7517ad71" providerId="ADAL" clId="{9EDD2288-FBFD-4DF8-90C6-B5CB1F93AA3E}" dt="2019-09-16T23:59:38.706" v="1226" actId="1038"/>
          <ac:spMkLst>
            <pc:docMk/>
            <pc:sldMk cId="2743313159" sldId="10179"/>
            <ac:spMk id="17" creationId="{38220672-E72E-40DF-BEB9-ABD06D0DDACD}"/>
          </ac:spMkLst>
        </pc:spChg>
        <pc:spChg chg="add mod">
          <ac:chgData name="Beth Massi" userId="bd08b5aa-02b2-43fc-b15c-eeea7517ad71" providerId="ADAL" clId="{9EDD2288-FBFD-4DF8-90C6-B5CB1F93AA3E}" dt="2019-09-17T20:02:40.170" v="1791" actId="164"/>
          <ac:spMkLst>
            <pc:docMk/>
            <pc:sldMk cId="2743313159" sldId="10179"/>
            <ac:spMk id="18" creationId="{12D8DB6D-5805-4C13-8ED4-D3A2B85E2D56}"/>
          </ac:spMkLst>
        </pc:spChg>
        <pc:spChg chg="add mod">
          <ac:chgData name="Beth Massi" userId="bd08b5aa-02b2-43fc-b15c-eeea7517ad71" providerId="ADAL" clId="{9EDD2288-FBFD-4DF8-90C6-B5CB1F93AA3E}" dt="2019-09-17T20:02:40.170" v="1791" actId="164"/>
          <ac:spMkLst>
            <pc:docMk/>
            <pc:sldMk cId="2743313159" sldId="10179"/>
            <ac:spMk id="19" creationId="{B404D212-00F5-49B0-A68B-F67C2A5BCB4B}"/>
          </ac:spMkLst>
        </pc:spChg>
        <pc:spChg chg="mod">
          <ac:chgData name="Beth Massi" userId="bd08b5aa-02b2-43fc-b15c-eeea7517ad71" providerId="ADAL" clId="{9EDD2288-FBFD-4DF8-90C6-B5CB1F93AA3E}" dt="2019-09-20T17:50:02.582" v="6136" actId="20577"/>
          <ac:spMkLst>
            <pc:docMk/>
            <pc:sldMk cId="2743313159" sldId="10179"/>
            <ac:spMk id="33" creationId="{82AA190C-23F7-42EB-A377-9D58CA2D07D7}"/>
          </ac:spMkLst>
        </pc:spChg>
        <pc:grpChg chg="add mod">
          <ac:chgData name="Beth Massi" userId="bd08b5aa-02b2-43fc-b15c-eeea7517ad71" providerId="ADAL" clId="{9EDD2288-FBFD-4DF8-90C6-B5CB1F93AA3E}" dt="2019-09-17T20:02:26.353" v="1789" actId="164"/>
          <ac:grpSpMkLst>
            <pc:docMk/>
            <pc:sldMk cId="2743313159" sldId="10179"/>
            <ac:grpSpMk id="4" creationId="{670C6F87-1CF2-4465-BF42-2B11F485F6EF}"/>
          </ac:grpSpMkLst>
        </pc:grpChg>
        <pc:grpChg chg="add mod">
          <ac:chgData name="Beth Massi" userId="bd08b5aa-02b2-43fc-b15c-eeea7517ad71" providerId="ADAL" clId="{9EDD2288-FBFD-4DF8-90C6-B5CB1F93AA3E}" dt="2019-09-17T20:02:33.617" v="1790" actId="164"/>
          <ac:grpSpMkLst>
            <pc:docMk/>
            <pc:sldMk cId="2743313159" sldId="10179"/>
            <ac:grpSpMk id="7" creationId="{0BA9793B-C9B7-4DF6-A26C-335DED4745A1}"/>
          </ac:grpSpMkLst>
        </pc:grpChg>
        <pc:grpChg chg="add mod">
          <ac:chgData name="Beth Massi" userId="bd08b5aa-02b2-43fc-b15c-eeea7517ad71" providerId="ADAL" clId="{9EDD2288-FBFD-4DF8-90C6-B5CB1F93AA3E}" dt="2019-09-17T20:02:40.170" v="1791" actId="164"/>
          <ac:grpSpMkLst>
            <pc:docMk/>
            <pc:sldMk cId="2743313159" sldId="10179"/>
            <ac:grpSpMk id="9" creationId="{4621638C-8022-4A39-B34C-BC21EDEBDFDF}"/>
          </ac:grpSpMkLst>
        </pc:grpChg>
      </pc:sldChg>
      <pc:sldChg chg="del">
        <pc:chgData name="Beth Massi" userId="bd08b5aa-02b2-43fc-b15c-eeea7517ad71" providerId="ADAL" clId="{9EDD2288-FBFD-4DF8-90C6-B5CB1F93AA3E}" dt="2019-09-12T17:18:16.393" v="0" actId="47"/>
        <pc:sldMkLst>
          <pc:docMk/>
          <pc:sldMk cId="1085753106" sldId="10180"/>
        </pc:sldMkLst>
      </pc:sldChg>
      <pc:sldChg chg="modSp modNotesTx">
        <pc:chgData name="Beth Massi" userId="bd08b5aa-02b2-43fc-b15c-eeea7517ad71" providerId="ADAL" clId="{9EDD2288-FBFD-4DF8-90C6-B5CB1F93AA3E}" dt="2019-09-20T18:12:49.257" v="8767" actId="20577"/>
        <pc:sldMkLst>
          <pc:docMk/>
          <pc:sldMk cId="1106002450" sldId="10181"/>
        </pc:sldMkLst>
        <pc:spChg chg="mod">
          <ac:chgData name="Beth Massi" userId="bd08b5aa-02b2-43fc-b15c-eeea7517ad71" providerId="ADAL" clId="{9EDD2288-FBFD-4DF8-90C6-B5CB1F93AA3E}" dt="2019-09-13T19:27:08.978" v="462" actId="6549"/>
          <ac:spMkLst>
            <pc:docMk/>
            <pc:sldMk cId="1106002450" sldId="10181"/>
            <ac:spMk id="2" creationId="{6F20504C-C15B-4B85-88CA-781AD4B14DC8}"/>
          </ac:spMkLst>
        </pc:spChg>
      </pc:sldChg>
      <pc:sldChg chg="del">
        <pc:chgData name="Beth Massi" userId="bd08b5aa-02b2-43fc-b15c-eeea7517ad71" providerId="ADAL" clId="{9EDD2288-FBFD-4DF8-90C6-B5CB1F93AA3E}" dt="2019-09-19T21:31:54.121" v="2448" actId="2696"/>
        <pc:sldMkLst>
          <pc:docMk/>
          <pc:sldMk cId="2116380548" sldId="10183"/>
        </pc:sldMkLst>
      </pc:sldChg>
      <pc:sldChg chg="add modNotesTx">
        <pc:chgData name="Beth Massi" userId="bd08b5aa-02b2-43fc-b15c-eeea7517ad71" providerId="ADAL" clId="{9EDD2288-FBFD-4DF8-90C6-B5CB1F93AA3E}" dt="2019-09-20T18:32:06.156" v="9486" actId="20577"/>
        <pc:sldMkLst>
          <pc:docMk/>
          <pc:sldMk cId="3182807221" sldId="10183"/>
        </pc:sldMkLst>
      </pc:sldChg>
      <pc:sldChg chg="modSp modNotesTx">
        <pc:chgData name="Beth Massi" userId="bd08b5aa-02b2-43fc-b15c-eeea7517ad71" providerId="ADAL" clId="{9EDD2288-FBFD-4DF8-90C6-B5CB1F93AA3E}" dt="2019-09-20T18:32:54.850" v="9582" actId="20577"/>
        <pc:sldMkLst>
          <pc:docMk/>
          <pc:sldMk cId="1659237056" sldId="10184"/>
        </pc:sldMkLst>
        <pc:spChg chg="mod">
          <ac:chgData name="Beth Massi" userId="bd08b5aa-02b2-43fc-b15c-eeea7517ad71" providerId="ADAL" clId="{9EDD2288-FBFD-4DF8-90C6-B5CB1F93AA3E}" dt="2019-09-13T19:27:04.051" v="461" actId="6549"/>
          <ac:spMkLst>
            <pc:docMk/>
            <pc:sldMk cId="1659237056" sldId="10184"/>
            <ac:spMk id="2" creationId="{6F20504C-C15B-4B85-88CA-781AD4B14DC8}"/>
          </ac:spMkLst>
        </pc:spChg>
      </pc:sldChg>
      <pc:sldChg chg="modNotesTx">
        <pc:chgData name="Beth Massi" userId="bd08b5aa-02b2-43fc-b15c-eeea7517ad71" providerId="ADAL" clId="{9EDD2288-FBFD-4DF8-90C6-B5CB1F93AA3E}" dt="2019-09-20T18:40:58.323" v="10257" actId="20577"/>
        <pc:sldMkLst>
          <pc:docMk/>
          <pc:sldMk cId="2197511558" sldId="10186"/>
        </pc:sldMkLst>
      </pc:sldChg>
      <pc:sldChg chg="addSp delSp modSp addAnim delAnim modAnim modNotesTx">
        <pc:chgData name="Beth Massi" userId="bd08b5aa-02b2-43fc-b15c-eeea7517ad71" providerId="ADAL" clId="{9EDD2288-FBFD-4DF8-90C6-B5CB1F93AA3E}" dt="2019-09-20T18:35:49.459" v="10110" actId="20577"/>
        <pc:sldMkLst>
          <pc:docMk/>
          <pc:sldMk cId="3858778018" sldId="10187"/>
        </pc:sldMkLst>
        <pc:spChg chg="mod">
          <ac:chgData name="Beth Massi" userId="bd08b5aa-02b2-43fc-b15c-eeea7517ad71" providerId="ADAL" clId="{9EDD2288-FBFD-4DF8-90C6-B5CB1F93AA3E}" dt="2019-09-17T03:57:34.794" v="1289" actId="6549"/>
          <ac:spMkLst>
            <pc:docMk/>
            <pc:sldMk cId="3858778018" sldId="10187"/>
            <ac:spMk id="3" creationId="{ED96208D-867A-4A19-8EB0-439ACD68A65C}"/>
          </ac:spMkLst>
        </pc:spChg>
        <pc:spChg chg="add del mod">
          <ac:chgData name="Beth Massi" userId="bd08b5aa-02b2-43fc-b15c-eeea7517ad71" providerId="ADAL" clId="{9EDD2288-FBFD-4DF8-90C6-B5CB1F93AA3E}" dt="2019-09-17T03:58:01.810" v="1290" actId="478"/>
          <ac:spMkLst>
            <pc:docMk/>
            <pc:sldMk cId="3858778018" sldId="10187"/>
            <ac:spMk id="6" creationId="{313F7CF6-0F49-4182-9B5B-0A03464BC49C}"/>
          </ac:spMkLst>
        </pc:spChg>
      </pc:sldChg>
      <pc:sldChg chg="delSp delAnim modNotesTx">
        <pc:chgData name="Beth Massi" userId="bd08b5aa-02b2-43fc-b15c-eeea7517ad71" providerId="ADAL" clId="{9EDD2288-FBFD-4DF8-90C6-B5CB1F93AA3E}" dt="2019-09-20T18:41:41.814" v="10371" actId="20577"/>
        <pc:sldMkLst>
          <pc:docMk/>
          <pc:sldMk cId="300563498" sldId="10188"/>
        </pc:sldMkLst>
        <pc:spChg chg="del">
          <ac:chgData name="Beth Massi" userId="bd08b5aa-02b2-43fc-b15c-eeea7517ad71" providerId="ADAL" clId="{9EDD2288-FBFD-4DF8-90C6-B5CB1F93AA3E}" dt="2019-09-18T19:14:24.664" v="2374" actId="478"/>
          <ac:spMkLst>
            <pc:docMk/>
            <pc:sldMk cId="300563498" sldId="10188"/>
            <ac:spMk id="4" creationId="{91EF0046-C97A-45E2-AFAC-B17B03F00DA9}"/>
          </ac:spMkLst>
        </pc:spChg>
      </pc:sldChg>
      <pc:sldChg chg="modNotesTx">
        <pc:chgData name="Beth Massi" userId="bd08b5aa-02b2-43fc-b15c-eeea7517ad71" providerId="ADAL" clId="{9EDD2288-FBFD-4DF8-90C6-B5CB1F93AA3E}" dt="2019-09-20T18:43:06.257" v="10498" actId="20577"/>
        <pc:sldMkLst>
          <pc:docMk/>
          <pc:sldMk cId="340206096" sldId="10190"/>
        </pc:sldMkLst>
      </pc:sldChg>
      <pc:sldChg chg="modSp del mod modShow">
        <pc:chgData name="Beth Massi" userId="bd08b5aa-02b2-43fc-b15c-eeea7517ad71" providerId="ADAL" clId="{9EDD2288-FBFD-4DF8-90C6-B5CB1F93AA3E}" dt="2019-09-23T18:38:41.485" v="11236" actId="47"/>
        <pc:sldMkLst>
          <pc:docMk/>
          <pc:sldMk cId="4153102925" sldId="10191"/>
        </pc:sldMkLst>
        <pc:spChg chg="mod">
          <ac:chgData name="Beth Massi" userId="bd08b5aa-02b2-43fc-b15c-eeea7517ad71" providerId="ADAL" clId="{9EDD2288-FBFD-4DF8-90C6-B5CB1F93AA3E}" dt="2019-09-16T23:13:40.133" v="700" actId="20577"/>
          <ac:spMkLst>
            <pc:docMk/>
            <pc:sldMk cId="4153102925" sldId="10191"/>
            <ac:spMk id="3" creationId="{ED96208D-867A-4A19-8EB0-439ACD68A65C}"/>
          </ac:spMkLst>
        </pc:spChg>
      </pc:sldChg>
      <pc:sldChg chg="addSp delSp modSp delAnim modAnim modNotesTx">
        <pc:chgData name="Beth Massi" userId="bd08b5aa-02b2-43fc-b15c-eeea7517ad71" providerId="ADAL" clId="{9EDD2288-FBFD-4DF8-90C6-B5CB1F93AA3E}" dt="2019-09-20T18:16:35.856" v="8803" actId="20577"/>
        <pc:sldMkLst>
          <pc:docMk/>
          <pc:sldMk cId="2280736313" sldId="10194"/>
        </pc:sldMkLst>
        <pc:spChg chg="mod">
          <ac:chgData name="Beth Massi" userId="bd08b5aa-02b2-43fc-b15c-eeea7517ad71" providerId="ADAL" clId="{9EDD2288-FBFD-4DF8-90C6-B5CB1F93AA3E}" dt="2019-09-17T16:58:32.179" v="1519" actId="1037"/>
          <ac:spMkLst>
            <pc:docMk/>
            <pc:sldMk cId="2280736313" sldId="10194"/>
            <ac:spMk id="2" creationId="{DB42DEF8-773D-4E3F-B482-1107DBEB9AF4}"/>
          </ac:spMkLst>
        </pc:spChg>
        <pc:spChg chg="del mod">
          <ac:chgData name="Beth Massi" userId="bd08b5aa-02b2-43fc-b15c-eeea7517ad71" providerId="ADAL" clId="{9EDD2288-FBFD-4DF8-90C6-B5CB1F93AA3E}" dt="2019-09-17T16:59:05.186" v="1521" actId="478"/>
          <ac:spMkLst>
            <pc:docMk/>
            <pc:sldMk cId="2280736313" sldId="10194"/>
            <ac:spMk id="3" creationId="{ED96208D-867A-4A19-8EB0-439ACD68A65C}"/>
          </ac:spMkLst>
        </pc:spChg>
        <pc:spChg chg="mod">
          <ac:chgData name="Beth Massi" userId="bd08b5aa-02b2-43fc-b15c-eeea7517ad71" providerId="ADAL" clId="{9EDD2288-FBFD-4DF8-90C6-B5CB1F93AA3E}" dt="2019-09-17T16:58:32.179" v="1519" actId="1037"/>
          <ac:spMkLst>
            <pc:docMk/>
            <pc:sldMk cId="2280736313" sldId="10194"/>
            <ac:spMk id="5" creationId="{1CA387C0-F0C9-4675-9CD4-A398BCA3A308}"/>
          </ac:spMkLst>
        </pc:spChg>
        <pc:spChg chg="add del mod">
          <ac:chgData name="Beth Massi" userId="bd08b5aa-02b2-43fc-b15c-eeea7517ad71" providerId="ADAL" clId="{9EDD2288-FBFD-4DF8-90C6-B5CB1F93AA3E}" dt="2019-09-17T17:18:56.703" v="1562" actId="478"/>
          <ac:spMkLst>
            <pc:docMk/>
            <pc:sldMk cId="2280736313" sldId="10194"/>
            <ac:spMk id="6" creationId="{2EC7A54D-C4CC-4496-A1DF-7F82BAC1E874}"/>
          </ac:spMkLst>
        </pc:spChg>
        <pc:grpChg chg="add del mod">
          <ac:chgData name="Beth Massi" userId="bd08b5aa-02b2-43fc-b15c-eeea7517ad71" providerId="ADAL" clId="{9EDD2288-FBFD-4DF8-90C6-B5CB1F93AA3E}" dt="2019-09-17T23:20:51.415" v="1932" actId="165"/>
          <ac:grpSpMkLst>
            <pc:docMk/>
            <pc:sldMk cId="2280736313" sldId="10194"/>
            <ac:grpSpMk id="3" creationId="{D8CC8D91-DC45-4D58-8685-F6F3E48FC548}"/>
          </ac:grpSpMkLst>
        </pc:grpChg>
        <pc:grpChg chg="add mod">
          <ac:chgData name="Beth Massi" userId="bd08b5aa-02b2-43fc-b15c-eeea7517ad71" providerId="ADAL" clId="{9EDD2288-FBFD-4DF8-90C6-B5CB1F93AA3E}" dt="2019-09-17T23:28:51.398" v="1946" actId="164"/>
          <ac:grpSpMkLst>
            <pc:docMk/>
            <pc:sldMk cId="2280736313" sldId="10194"/>
            <ac:grpSpMk id="8" creationId="{E6DA6273-4983-4879-BD1F-D48B286EC534}"/>
          </ac:grpSpMkLst>
        </pc:grpChg>
        <pc:grpChg chg="add del mod">
          <ac:chgData name="Beth Massi" userId="bd08b5aa-02b2-43fc-b15c-eeea7517ad71" providerId="ADAL" clId="{9EDD2288-FBFD-4DF8-90C6-B5CB1F93AA3E}" dt="2019-09-17T18:44:08.080" v="1701" actId="165"/>
          <ac:grpSpMkLst>
            <pc:docMk/>
            <pc:sldMk cId="2280736313" sldId="10194"/>
            <ac:grpSpMk id="30" creationId="{0BD7434B-EDEF-42F2-AE90-B37E132E6A27}"/>
          </ac:grpSpMkLst>
        </pc:grpChg>
        <pc:picChg chg="add mod">
          <ac:chgData name="Beth Massi" userId="bd08b5aa-02b2-43fc-b15c-eeea7517ad71" providerId="ADAL" clId="{9EDD2288-FBFD-4DF8-90C6-B5CB1F93AA3E}" dt="2019-09-17T23:28:51.398" v="1946" actId="164"/>
          <ac:picMkLst>
            <pc:docMk/>
            <pc:sldMk cId="2280736313" sldId="10194"/>
            <ac:picMk id="6" creationId="{46CDFB16-7BD1-4922-A041-92F8508749D1}"/>
          </ac:picMkLst>
        </pc:picChg>
        <pc:picChg chg="add mod topLvl">
          <ac:chgData name="Beth Massi" userId="bd08b5aa-02b2-43fc-b15c-eeea7517ad71" providerId="ADAL" clId="{9EDD2288-FBFD-4DF8-90C6-B5CB1F93AA3E}" dt="2019-09-17T23:28:51.398" v="1946" actId="164"/>
          <ac:picMkLst>
            <pc:docMk/>
            <pc:sldMk cId="2280736313" sldId="10194"/>
            <ac:picMk id="7" creationId="{F59EC18D-40B6-4BA1-B3B5-CB4C2B68D037}"/>
          </ac:picMkLst>
        </pc:picChg>
        <pc:picChg chg="add mod topLvl">
          <ac:chgData name="Beth Massi" userId="bd08b5aa-02b2-43fc-b15c-eeea7517ad71" providerId="ADAL" clId="{9EDD2288-FBFD-4DF8-90C6-B5CB1F93AA3E}" dt="2019-09-17T23:28:51.398" v="1946" actId="164"/>
          <ac:picMkLst>
            <pc:docMk/>
            <pc:sldMk cId="2280736313" sldId="10194"/>
            <ac:picMk id="9" creationId="{FD3DA751-564F-4846-9EDB-8C006833B16A}"/>
          </ac:picMkLst>
        </pc:picChg>
        <pc:picChg chg="add mod topLvl">
          <ac:chgData name="Beth Massi" userId="bd08b5aa-02b2-43fc-b15c-eeea7517ad71" providerId="ADAL" clId="{9EDD2288-FBFD-4DF8-90C6-B5CB1F93AA3E}" dt="2019-09-17T23:28:51.398" v="1946" actId="164"/>
          <ac:picMkLst>
            <pc:docMk/>
            <pc:sldMk cId="2280736313" sldId="10194"/>
            <ac:picMk id="11" creationId="{A5D97AAD-C534-43D7-87F0-4C4A07956D3A}"/>
          </ac:picMkLst>
        </pc:picChg>
        <pc:picChg chg="add mod topLvl">
          <ac:chgData name="Beth Massi" userId="bd08b5aa-02b2-43fc-b15c-eeea7517ad71" providerId="ADAL" clId="{9EDD2288-FBFD-4DF8-90C6-B5CB1F93AA3E}" dt="2019-09-17T23:28:51.398" v="1946" actId="164"/>
          <ac:picMkLst>
            <pc:docMk/>
            <pc:sldMk cId="2280736313" sldId="10194"/>
            <ac:picMk id="13" creationId="{8ABD9FEA-C225-4ACD-B1CD-89CBA24A7AC7}"/>
          </ac:picMkLst>
        </pc:picChg>
        <pc:picChg chg="add mod topLvl">
          <ac:chgData name="Beth Massi" userId="bd08b5aa-02b2-43fc-b15c-eeea7517ad71" providerId="ADAL" clId="{9EDD2288-FBFD-4DF8-90C6-B5CB1F93AA3E}" dt="2019-09-17T23:28:51.398" v="1946" actId="164"/>
          <ac:picMkLst>
            <pc:docMk/>
            <pc:sldMk cId="2280736313" sldId="10194"/>
            <ac:picMk id="15" creationId="{2301D41A-F260-497E-A13F-4BCB2E161C74}"/>
          </ac:picMkLst>
        </pc:picChg>
        <pc:picChg chg="add mod topLvl">
          <ac:chgData name="Beth Massi" userId="bd08b5aa-02b2-43fc-b15c-eeea7517ad71" providerId="ADAL" clId="{9EDD2288-FBFD-4DF8-90C6-B5CB1F93AA3E}" dt="2019-09-17T23:28:51.398" v="1946" actId="164"/>
          <ac:picMkLst>
            <pc:docMk/>
            <pc:sldMk cId="2280736313" sldId="10194"/>
            <ac:picMk id="17" creationId="{7E07EFE3-7DFF-4E01-9DD3-19A9148C500F}"/>
          </ac:picMkLst>
        </pc:picChg>
        <pc:picChg chg="add mod topLvl">
          <ac:chgData name="Beth Massi" userId="bd08b5aa-02b2-43fc-b15c-eeea7517ad71" providerId="ADAL" clId="{9EDD2288-FBFD-4DF8-90C6-B5CB1F93AA3E}" dt="2019-09-17T23:28:51.398" v="1946" actId="164"/>
          <ac:picMkLst>
            <pc:docMk/>
            <pc:sldMk cId="2280736313" sldId="10194"/>
            <ac:picMk id="19" creationId="{D42829C4-F560-414D-BF94-568365487F8C}"/>
          </ac:picMkLst>
        </pc:picChg>
        <pc:picChg chg="add mod topLvl">
          <ac:chgData name="Beth Massi" userId="bd08b5aa-02b2-43fc-b15c-eeea7517ad71" providerId="ADAL" clId="{9EDD2288-FBFD-4DF8-90C6-B5CB1F93AA3E}" dt="2019-09-17T23:28:51.398" v="1946" actId="164"/>
          <ac:picMkLst>
            <pc:docMk/>
            <pc:sldMk cId="2280736313" sldId="10194"/>
            <ac:picMk id="21" creationId="{B463A82B-5109-460C-9BD5-FB473AF001B9}"/>
          </ac:picMkLst>
        </pc:picChg>
        <pc:picChg chg="add mod topLvl">
          <ac:chgData name="Beth Massi" userId="bd08b5aa-02b2-43fc-b15c-eeea7517ad71" providerId="ADAL" clId="{9EDD2288-FBFD-4DF8-90C6-B5CB1F93AA3E}" dt="2019-09-17T23:28:51.398" v="1946" actId="164"/>
          <ac:picMkLst>
            <pc:docMk/>
            <pc:sldMk cId="2280736313" sldId="10194"/>
            <ac:picMk id="23" creationId="{035E77C0-7D8E-42FD-AB54-89AE4D0EAE9A}"/>
          </ac:picMkLst>
        </pc:picChg>
        <pc:picChg chg="add mod topLvl">
          <ac:chgData name="Beth Massi" userId="bd08b5aa-02b2-43fc-b15c-eeea7517ad71" providerId="ADAL" clId="{9EDD2288-FBFD-4DF8-90C6-B5CB1F93AA3E}" dt="2019-09-17T23:28:51.398" v="1946" actId="164"/>
          <ac:picMkLst>
            <pc:docMk/>
            <pc:sldMk cId="2280736313" sldId="10194"/>
            <ac:picMk id="25" creationId="{DCE67F6C-4871-4B73-BB35-91535084B2C0}"/>
          </ac:picMkLst>
        </pc:picChg>
        <pc:picChg chg="add mod topLvl">
          <ac:chgData name="Beth Massi" userId="bd08b5aa-02b2-43fc-b15c-eeea7517ad71" providerId="ADAL" clId="{9EDD2288-FBFD-4DF8-90C6-B5CB1F93AA3E}" dt="2019-09-17T23:28:51.398" v="1946" actId="164"/>
          <ac:picMkLst>
            <pc:docMk/>
            <pc:sldMk cId="2280736313" sldId="10194"/>
            <ac:picMk id="27" creationId="{CF941780-53DC-4EE4-8BB9-EACEA3F1E5F8}"/>
          </ac:picMkLst>
        </pc:picChg>
        <pc:picChg chg="add mod topLvl">
          <ac:chgData name="Beth Massi" userId="bd08b5aa-02b2-43fc-b15c-eeea7517ad71" providerId="ADAL" clId="{9EDD2288-FBFD-4DF8-90C6-B5CB1F93AA3E}" dt="2019-09-17T23:28:51.398" v="1946" actId="164"/>
          <ac:picMkLst>
            <pc:docMk/>
            <pc:sldMk cId="2280736313" sldId="10194"/>
            <ac:picMk id="29" creationId="{3239CD83-09DE-432F-86D8-9B86420F15C3}"/>
          </ac:picMkLst>
        </pc:picChg>
        <pc:picChg chg="add mod topLvl">
          <ac:chgData name="Beth Massi" userId="bd08b5aa-02b2-43fc-b15c-eeea7517ad71" providerId="ADAL" clId="{9EDD2288-FBFD-4DF8-90C6-B5CB1F93AA3E}" dt="2019-09-17T23:28:51.398" v="1946" actId="164"/>
          <ac:picMkLst>
            <pc:docMk/>
            <pc:sldMk cId="2280736313" sldId="10194"/>
            <ac:picMk id="32" creationId="{76C9C57D-D2AD-411A-89CE-0A30EBC990E2}"/>
          </ac:picMkLst>
        </pc:picChg>
      </pc:sldChg>
      <pc:sldChg chg="modSp del mod ord modShow addCm modCm">
        <pc:chgData name="Beth Massi" userId="bd08b5aa-02b2-43fc-b15c-eeea7517ad71" providerId="ADAL" clId="{9EDD2288-FBFD-4DF8-90C6-B5CB1F93AA3E}" dt="2019-09-19T21:51:27.863" v="2462" actId="2696"/>
        <pc:sldMkLst>
          <pc:docMk/>
          <pc:sldMk cId="328823049" sldId="10200"/>
        </pc:sldMkLst>
        <pc:spChg chg="mod">
          <ac:chgData name="Beth Massi" userId="bd08b5aa-02b2-43fc-b15c-eeea7517ad71" providerId="ADAL" clId="{9EDD2288-FBFD-4DF8-90C6-B5CB1F93AA3E}" dt="2019-09-12T17:27:08.912" v="113" actId="20577"/>
          <ac:spMkLst>
            <pc:docMk/>
            <pc:sldMk cId="328823049" sldId="10200"/>
            <ac:spMk id="6" creationId="{8E3FF2D7-7CBF-4F21-B6A9-E0E74C882821}"/>
          </ac:spMkLst>
        </pc:spChg>
      </pc:sldChg>
      <pc:sldChg chg="addSp delSp modSp add mod modAnim modShow delCm">
        <pc:chgData name="Beth Massi" userId="bd08b5aa-02b2-43fc-b15c-eeea7517ad71" providerId="ADAL" clId="{9EDD2288-FBFD-4DF8-90C6-B5CB1F93AA3E}" dt="2019-09-22T23:54:26.817" v="11083" actId="20577"/>
        <pc:sldMkLst>
          <pc:docMk/>
          <pc:sldMk cId="2971941292" sldId="10200"/>
        </pc:sldMkLst>
        <pc:spChg chg="mod">
          <ac:chgData name="Beth Massi" userId="bd08b5aa-02b2-43fc-b15c-eeea7517ad71" providerId="ADAL" clId="{9EDD2288-FBFD-4DF8-90C6-B5CB1F93AA3E}" dt="2019-09-19T21:52:26.995" v="2477" actId="20577"/>
          <ac:spMkLst>
            <pc:docMk/>
            <pc:sldMk cId="2971941292" sldId="10200"/>
            <ac:spMk id="2" creationId="{DB42DEF8-773D-4E3F-B482-1107DBEB9AF4}"/>
          </ac:spMkLst>
        </pc:spChg>
        <pc:spChg chg="mod">
          <ac:chgData name="Beth Massi" userId="bd08b5aa-02b2-43fc-b15c-eeea7517ad71" providerId="ADAL" clId="{9EDD2288-FBFD-4DF8-90C6-B5CB1F93AA3E}" dt="2019-09-22T23:52:40.882" v="11074" actId="20577"/>
          <ac:spMkLst>
            <pc:docMk/>
            <pc:sldMk cId="2971941292" sldId="10200"/>
            <ac:spMk id="3" creationId="{ED96208D-867A-4A19-8EB0-439ACD68A65C}"/>
          </ac:spMkLst>
        </pc:spChg>
        <pc:spChg chg="mod">
          <ac:chgData name="Beth Massi" userId="bd08b5aa-02b2-43fc-b15c-eeea7517ad71" providerId="ADAL" clId="{9EDD2288-FBFD-4DF8-90C6-B5CB1F93AA3E}" dt="2019-09-22T23:54:26.817" v="11083" actId="20577"/>
          <ac:spMkLst>
            <pc:docMk/>
            <pc:sldMk cId="2971941292" sldId="10200"/>
            <ac:spMk id="4" creationId="{340D0C54-3E62-4912-BFA8-2A91DC3F2B54}"/>
          </ac:spMkLst>
        </pc:spChg>
        <pc:spChg chg="del">
          <ac:chgData name="Beth Massi" userId="bd08b5aa-02b2-43fc-b15c-eeea7517ad71" providerId="ADAL" clId="{9EDD2288-FBFD-4DF8-90C6-B5CB1F93AA3E}" dt="2019-09-19T21:52:09.656" v="2464" actId="478"/>
          <ac:spMkLst>
            <pc:docMk/>
            <pc:sldMk cId="2971941292" sldId="10200"/>
            <ac:spMk id="6" creationId="{8E3FF2D7-7CBF-4F21-B6A9-E0E74C882821}"/>
          </ac:spMkLst>
        </pc:spChg>
        <pc:spChg chg="add mod">
          <ac:chgData name="Beth Massi" userId="bd08b5aa-02b2-43fc-b15c-eeea7517ad71" providerId="ADAL" clId="{9EDD2288-FBFD-4DF8-90C6-B5CB1F93AA3E}" dt="2019-09-22T23:53:28.292" v="11081" actId="404"/>
          <ac:spMkLst>
            <pc:docMk/>
            <pc:sldMk cId="2971941292" sldId="10200"/>
            <ac:spMk id="6" creationId="{96F9090D-811A-41C8-B822-6D372335D9CB}"/>
          </ac:spMkLst>
        </pc:spChg>
        <pc:spChg chg="add mod">
          <ac:chgData name="Beth Massi" userId="bd08b5aa-02b2-43fc-b15c-eeea7517ad71" providerId="ADAL" clId="{9EDD2288-FBFD-4DF8-90C6-B5CB1F93AA3E}" dt="2019-09-22T23:53:28.292" v="11081" actId="404"/>
          <ac:spMkLst>
            <pc:docMk/>
            <pc:sldMk cId="2971941292" sldId="10200"/>
            <ac:spMk id="7" creationId="{0765719E-D53B-4B07-92EF-0FA6CCDBE7E4}"/>
          </ac:spMkLst>
        </pc:spChg>
      </pc:sldChg>
      <pc:sldChg chg="ord modNotesTx">
        <pc:chgData name="Beth Massi" userId="bd08b5aa-02b2-43fc-b15c-eeea7517ad71" providerId="ADAL" clId="{9EDD2288-FBFD-4DF8-90C6-B5CB1F93AA3E}" dt="2019-09-20T17:38:28.968" v="6118" actId="20577"/>
        <pc:sldMkLst>
          <pc:docMk/>
          <pc:sldMk cId="3286680636" sldId="10208"/>
        </pc:sldMkLst>
      </pc:sldChg>
      <pc:sldChg chg="modSp modNotesTx">
        <pc:chgData name="Beth Massi" userId="bd08b5aa-02b2-43fc-b15c-eeea7517ad71" providerId="ADAL" clId="{9EDD2288-FBFD-4DF8-90C6-B5CB1F93AA3E}" dt="2019-09-20T17:40:24.428" v="6119" actId="313"/>
        <pc:sldMkLst>
          <pc:docMk/>
          <pc:sldMk cId="2357917780" sldId="10209"/>
        </pc:sldMkLst>
        <pc:graphicFrameChg chg="mod">
          <ac:chgData name="Beth Massi" userId="bd08b5aa-02b2-43fc-b15c-eeea7517ad71" providerId="ADAL" clId="{9EDD2288-FBFD-4DF8-90C6-B5CB1F93AA3E}" dt="2019-09-17T16:15:00.556" v="1419"/>
          <ac:graphicFrameMkLst>
            <pc:docMk/>
            <pc:sldMk cId="2357917780" sldId="10209"/>
            <ac:graphicFrameMk id="5" creationId="{5524B5FA-396D-4D86-B4E0-D2BBB9E1073C}"/>
          </ac:graphicFrameMkLst>
        </pc:graphicFrameChg>
      </pc:sldChg>
      <pc:sldChg chg="del mod modShow">
        <pc:chgData name="Beth Massi" userId="bd08b5aa-02b2-43fc-b15c-eeea7517ad71" providerId="ADAL" clId="{9EDD2288-FBFD-4DF8-90C6-B5CB1F93AA3E}" dt="2019-09-23T18:39:05.883" v="11238" actId="47"/>
        <pc:sldMkLst>
          <pc:docMk/>
          <pc:sldMk cId="3445919822" sldId="10213"/>
        </pc:sldMkLst>
      </pc:sldChg>
      <pc:sldChg chg="del mod modShow">
        <pc:chgData name="Beth Massi" userId="bd08b5aa-02b2-43fc-b15c-eeea7517ad71" providerId="ADAL" clId="{9EDD2288-FBFD-4DF8-90C6-B5CB1F93AA3E}" dt="2019-09-23T18:39:06.488" v="11239" actId="47"/>
        <pc:sldMkLst>
          <pc:docMk/>
          <pc:sldMk cId="1529473069" sldId="10214"/>
        </pc:sldMkLst>
      </pc:sldChg>
      <pc:sldChg chg="addSp del mod modAnim modShow">
        <pc:chgData name="Beth Massi" userId="bd08b5aa-02b2-43fc-b15c-eeea7517ad71" providerId="ADAL" clId="{9EDD2288-FBFD-4DF8-90C6-B5CB1F93AA3E}" dt="2019-09-23T18:39:06.978" v="11240" actId="47"/>
        <pc:sldMkLst>
          <pc:docMk/>
          <pc:sldMk cId="3803398716" sldId="10215"/>
        </pc:sldMkLst>
        <pc:spChg chg="add">
          <ac:chgData name="Beth Massi" userId="bd08b5aa-02b2-43fc-b15c-eeea7517ad71" providerId="ADAL" clId="{9EDD2288-FBFD-4DF8-90C6-B5CB1F93AA3E}" dt="2019-09-18T19:16:47.208" v="2377"/>
          <ac:spMkLst>
            <pc:docMk/>
            <pc:sldMk cId="3803398716" sldId="10215"/>
            <ac:spMk id="46" creationId="{8235AE60-7A0B-4C47-80FD-B66640636BB9}"/>
          </ac:spMkLst>
        </pc:spChg>
      </pc:sldChg>
      <pc:sldChg chg="modSp add del modNotesTx">
        <pc:chgData name="Beth Massi" userId="bd08b5aa-02b2-43fc-b15c-eeea7517ad71" providerId="ADAL" clId="{9EDD2288-FBFD-4DF8-90C6-B5CB1F93AA3E}" dt="2019-09-23T00:03:15.548" v="11233" actId="6549"/>
        <pc:sldMkLst>
          <pc:docMk/>
          <pc:sldMk cId="4242597414" sldId="10224"/>
        </pc:sldMkLst>
        <pc:spChg chg="mod">
          <ac:chgData name="Beth Massi" userId="bd08b5aa-02b2-43fc-b15c-eeea7517ad71" providerId="ADAL" clId="{9EDD2288-FBFD-4DF8-90C6-B5CB1F93AA3E}" dt="2019-09-19T22:48:27.592" v="2569" actId="207"/>
          <ac:spMkLst>
            <pc:docMk/>
            <pc:sldMk cId="4242597414" sldId="10224"/>
            <ac:spMk id="10" creationId="{00000000-0000-0000-0000-000000000000}"/>
          </ac:spMkLst>
        </pc:spChg>
      </pc:sldChg>
      <pc:sldChg chg="modSp">
        <pc:chgData name="Beth Massi" userId="bd08b5aa-02b2-43fc-b15c-eeea7517ad71" providerId="ADAL" clId="{9EDD2288-FBFD-4DF8-90C6-B5CB1F93AA3E}" dt="2019-09-19T21:57:56.775" v="2565" actId="20577"/>
        <pc:sldMkLst>
          <pc:docMk/>
          <pc:sldMk cId="2412432847" sldId="10225"/>
        </pc:sldMkLst>
        <pc:spChg chg="mod">
          <ac:chgData name="Beth Massi" userId="bd08b5aa-02b2-43fc-b15c-eeea7517ad71" providerId="ADAL" clId="{9EDD2288-FBFD-4DF8-90C6-B5CB1F93AA3E}" dt="2019-09-18T19:17:53.753" v="2389" actId="20577"/>
          <ac:spMkLst>
            <pc:docMk/>
            <pc:sldMk cId="2412432847" sldId="10225"/>
            <ac:spMk id="2" creationId="{FA9D1495-BD70-420A-9A4F-8DBE90E37993}"/>
          </ac:spMkLst>
        </pc:spChg>
        <pc:spChg chg="mod">
          <ac:chgData name="Beth Massi" userId="bd08b5aa-02b2-43fc-b15c-eeea7517ad71" providerId="ADAL" clId="{9EDD2288-FBFD-4DF8-90C6-B5CB1F93AA3E}" dt="2019-09-19T21:57:56.775" v="2565" actId="20577"/>
          <ac:spMkLst>
            <pc:docMk/>
            <pc:sldMk cId="2412432847" sldId="10225"/>
            <ac:spMk id="15" creationId="{CB0B96E8-AFE9-464F-AFC2-8DEAE2E88F8D}"/>
          </ac:spMkLst>
        </pc:spChg>
        <pc:cxnChg chg="mod">
          <ac:chgData name="Beth Massi" userId="bd08b5aa-02b2-43fc-b15c-eeea7517ad71" providerId="ADAL" clId="{9EDD2288-FBFD-4DF8-90C6-B5CB1F93AA3E}" dt="2019-09-19T21:57:56.324" v="2563" actId="20577"/>
          <ac:cxnSpMkLst>
            <pc:docMk/>
            <pc:sldMk cId="2412432847" sldId="10225"/>
            <ac:cxnSpMk id="16" creationId="{8DA02A97-9746-4479-9E0C-14ACB856DB56}"/>
          </ac:cxnSpMkLst>
        </pc:cxnChg>
      </pc:sldChg>
      <pc:sldChg chg="modSp del ord addCm delCm modCm">
        <pc:chgData name="Beth Massi" userId="bd08b5aa-02b2-43fc-b15c-eeea7517ad71" providerId="ADAL" clId="{9EDD2288-FBFD-4DF8-90C6-B5CB1F93AA3E}" dt="2019-09-19T22:48:35.188" v="2570" actId="47"/>
        <pc:sldMkLst>
          <pc:docMk/>
          <pc:sldMk cId="1361683783" sldId="10226"/>
        </pc:sldMkLst>
        <pc:spChg chg="mod">
          <ac:chgData name="Beth Massi" userId="bd08b5aa-02b2-43fc-b15c-eeea7517ad71" providerId="ADAL" clId="{9EDD2288-FBFD-4DF8-90C6-B5CB1F93AA3E}" dt="2019-09-19T21:55:44.288" v="2562" actId="6549"/>
          <ac:spMkLst>
            <pc:docMk/>
            <pc:sldMk cId="1361683783" sldId="10226"/>
            <ac:spMk id="2" creationId="{6D29FD42-F82E-475C-91B9-38E00C6EBFBA}"/>
          </ac:spMkLst>
        </pc:spChg>
      </pc:sldChg>
      <pc:sldChg chg="addCm modCm">
        <pc:chgData name="Beth Massi" userId="bd08b5aa-02b2-43fc-b15c-eeea7517ad71" providerId="ADAL" clId="{9EDD2288-FBFD-4DF8-90C6-B5CB1F93AA3E}" dt="2019-09-20T17:48:42.379" v="6120" actId="1589"/>
        <pc:sldMkLst>
          <pc:docMk/>
          <pc:sldMk cId="180768495" sldId="10228"/>
        </pc:sldMkLst>
      </pc:sldChg>
      <pc:sldChg chg="addSp delSp modSp addAnim delAnim modAnim modNotesTx">
        <pc:chgData name="Beth Massi" userId="bd08b5aa-02b2-43fc-b15c-eeea7517ad71" providerId="ADAL" clId="{9EDD2288-FBFD-4DF8-90C6-B5CB1F93AA3E}" dt="2019-09-23T18:39:55.223" v="11241" actId="20577"/>
        <pc:sldMkLst>
          <pc:docMk/>
          <pc:sldMk cId="67459066" sldId="10229"/>
        </pc:sldMkLst>
        <pc:spChg chg="add del">
          <ac:chgData name="Beth Massi" userId="bd08b5aa-02b2-43fc-b15c-eeea7517ad71" providerId="ADAL" clId="{9EDD2288-FBFD-4DF8-90C6-B5CB1F93AA3E}" dt="2019-09-22T23:57:58.923" v="11087" actId="478"/>
          <ac:spMkLst>
            <pc:docMk/>
            <pc:sldMk cId="67459066" sldId="10229"/>
            <ac:spMk id="3" creationId="{31567E20-157F-4B96-9ABB-DC7B4E1295BB}"/>
          </ac:spMkLst>
        </pc:spChg>
        <pc:spChg chg="add del mod">
          <ac:chgData name="Beth Massi" userId="bd08b5aa-02b2-43fc-b15c-eeea7517ad71" providerId="ADAL" clId="{9EDD2288-FBFD-4DF8-90C6-B5CB1F93AA3E}" dt="2019-09-22T23:58:20.121" v="11124" actId="20577"/>
          <ac:spMkLst>
            <pc:docMk/>
            <pc:sldMk cId="67459066" sldId="10229"/>
            <ac:spMk id="39" creationId="{19AFE05D-9736-471E-B5D2-207940914560}"/>
          </ac:spMkLst>
        </pc:spChg>
        <pc:spChg chg="add mod">
          <ac:chgData name="Beth Massi" userId="bd08b5aa-02b2-43fc-b15c-eeea7517ad71" providerId="ADAL" clId="{9EDD2288-FBFD-4DF8-90C6-B5CB1F93AA3E}" dt="2019-09-22T23:59:47.724" v="11164" actId="122"/>
          <ac:spMkLst>
            <pc:docMk/>
            <pc:sldMk cId="67459066" sldId="10229"/>
            <ac:spMk id="40" creationId="{FE90C2D8-02F8-4A05-AA11-02E28CFD1E2E}"/>
          </ac:spMkLst>
        </pc:spChg>
        <pc:spChg chg="add mod">
          <ac:chgData name="Beth Massi" userId="bd08b5aa-02b2-43fc-b15c-eeea7517ad71" providerId="ADAL" clId="{9EDD2288-FBFD-4DF8-90C6-B5CB1F93AA3E}" dt="2019-09-23T00:00:19.556" v="11231" actId="20577"/>
          <ac:spMkLst>
            <pc:docMk/>
            <pc:sldMk cId="67459066" sldId="10229"/>
            <ac:spMk id="41" creationId="{AC0360C4-A238-490F-B2D0-A9C6BEE09BF6}"/>
          </ac:spMkLst>
        </pc:spChg>
        <pc:spChg chg="add del mod">
          <ac:chgData name="Beth Massi" userId="bd08b5aa-02b2-43fc-b15c-eeea7517ad71" providerId="ADAL" clId="{9EDD2288-FBFD-4DF8-90C6-B5CB1F93AA3E}" dt="2019-09-22T23:58:37.864" v="11159" actId="1036"/>
          <ac:spMkLst>
            <pc:docMk/>
            <pc:sldMk cId="67459066" sldId="10229"/>
            <ac:spMk id="42" creationId="{00000000-0000-0000-0000-000000000000}"/>
          </ac:spMkLst>
        </pc:spChg>
        <pc:grpChg chg="add del mod">
          <ac:chgData name="Beth Massi" userId="bd08b5aa-02b2-43fc-b15c-eeea7517ad71" providerId="ADAL" clId="{9EDD2288-FBFD-4DF8-90C6-B5CB1F93AA3E}" dt="2019-09-22T23:58:37.864" v="11159" actId="1036"/>
          <ac:grpSpMkLst>
            <pc:docMk/>
            <pc:sldMk cId="67459066" sldId="10229"/>
            <ac:grpSpMk id="31"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2"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3"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4"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5"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6"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7" creationId="{00000000-0000-0000-0000-000000000000}"/>
          </ac:grpSpMkLst>
        </pc:grpChg>
        <pc:picChg chg="add del mod">
          <ac:chgData name="Beth Massi" userId="bd08b5aa-02b2-43fc-b15c-eeea7517ad71" providerId="ADAL" clId="{9EDD2288-FBFD-4DF8-90C6-B5CB1F93AA3E}" dt="2019-09-22T23:58:37.864" v="11159" actId="1036"/>
          <ac:picMkLst>
            <pc:docMk/>
            <pc:sldMk cId="67459066" sldId="10229"/>
            <ac:picMk id="2"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4"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5"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6"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7"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8"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9" creationId="{00000000-0000-0000-0000-000000000000}"/>
          </ac:picMkLst>
        </pc:picChg>
      </pc:sldChg>
      <pc:sldChg chg="modSp modNotesTx">
        <pc:chgData name="Beth Massi" userId="bd08b5aa-02b2-43fc-b15c-eeea7517ad71" providerId="ADAL" clId="{9EDD2288-FBFD-4DF8-90C6-B5CB1F93AA3E}" dt="2019-09-20T18:34:31.832" v="9935" actId="20577"/>
        <pc:sldMkLst>
          <pc:docMk/>
          <pc:sldMk cId="3146513310" sldId="10230"/>
        </pc:sldMkLst>
        <pc:graphicFrameChg chg="mod">
          <ac:chgData name="Beth Massi" userId="bd08b5aa-02b2-43fc-b15c-eeea7517ad71" providerId="ADAL" clId="{9EDD2288-FBFD-4DF8-90C6-B5CB1F93AA3E}" dt="2019-09-16T23:10:17.284" v="681" actId="20577"/>
          <ac:graphicFrameMkLst>
            <pc:docMk/>
            <pc:sldMk cId="3146513310" sldId="10230"/>
            <ac:graphicFrameMk id="5" creationId="{5524B5FA-396D-4D86-B4E0-D2BBB9E1073C}"/>
          </ac:graphicFrameMkLst>
        </pc:graphicFrameChg>
      </pc:sldChg>
      <pc:sldChg chg="modSp del mod modShow addCm delCm modCm">
        <pc:chgData name="Beth Massi" userId="bd08b5aa-02b2-43fc-b15c-eeea7517ad71" providerId="ADAL" clId="{9EDD2288-FBFD-4DF8-90C6-B5CB1F93AA3E}" dt="2019-09-23T18:38:42.276" v="11237" actId="47"/>
        <pc:sldMkLst>
          <pc:docMk/>
          <pc:sldMk cId="908440520" sldId="10231"/>
        </pc:sldMkLst>
        <pc:spChg chg="mod">
          <ac:chgData name="Beth Massi" userId="bd08b5aa-02b2-43fc-b15c-eeea7517ad71" providerId="ADAL" clId="{9EDD2288-FBFD-4DF8-90C6-B5CB1F93AA3E}" dt="2019-09-16T23:13:49.326" v="702" actId="20577"/>
          <ac:spMkLst>
            <pc:docMk/>
            <pc:sldMk cId="908440520" sldId="10231"/>
            <ac:spMk id="3" creationId="{ED96208D-867A-4A19-8EB0-439ACD68A65C}"/>
          </ac:spMkLst>
        </pc:spChg>
        <pc:spChg chg="mod">
          <ac:chgData name="Beth Massi" userId="bd08b5aa-02b2-43fc-b15c-eeea7517ad71" providerId="ADAL" clId="{9EDD2288-FBFD-4DF8-90C6-B5CB1F93AA3E}" dt="2019-09-17T20:05:05.061" v="1805" actId="20577"/>
          <ac:spMkLst>
            <pc:docMk/>
            <pc:sldMk cId="908440520" sldId="10231"/>
            <ac:spMk id="4" creationId="{340D0C54-3E62-4912-BFA8-2A91DC3F2B54}"/>
          </ac:spMkLst>
        </pc:spChg>
      </pc:sldChg>
      <pc:sldChg chg="addSp modSp del mod modShow addCm delCm modCm">
        <pc:chgData name="Beth Massi" userId="bd08b5aa-02b2-43fc-b15c-eeea7517ad71" providerId="ADAL" clId="{9EDD2288-FBFD-4DF8-90C6-B5CB1F93AA3E}" dt="2019-09-20T06:09:18.628" v="3631" actId="47"/>
        <pc:sldMkLst>
          <pc:docMk/>
          <pc:sldMk cId="1445195255" sldId="10232"/>
        </pc:sldMkLst>
        <pc:spChg chg="add mod">
          <ac:chgData name="Beth Massi" userId="bd08b5aa-02b2-43fc-b15c-eeea7517ad71" providerId="ADAL" clId="{9EDD2288-FBFD-4DF8-90C6-B5CB1F93AA3E}" dt="2019-09-17T20:32:14.021" v="1915" actId="20577"/>
          <ac:spMkLst>
            <pc:docMk/>
            <pc:sldMk cId="1445195255" sldId="10232"/>
            <ac:spMk id="2" creationId="{3E6F903F-7E21-4DF8-B77F-BAB50ECD1D3F}"/>
          </ac:spMkLst>
        </pc:spChg>
        <pc:spChg chg="add mod">
          <ac:chgData name="Beth Massi" userId="bd08b5aa-02b2-43fc-b15c-eeea7517ad71" providerId="ADAL" clId="{9EDD2288-FBFD-4DF8-90C6-B5CB1F93AA3E}" dt="2019-09-20T00:00:56.597" v="2573" actId="14100"/>
          <ac:spMkLst>
            <pc:docMk/>
            <pc:sldMk cId="1445195255" sldId="10232"/>
            <ac:spMk id="2" creationId="{BE2752EB-89AA-4E92-B253-AF0E58E099A3}"/>
          </ac:spMkLst>
        </pc:spChg>
        <pc:spChg chg="mod">
          <ac:chgData name="Beth Massi" userId="bd08b5aa-02b2-43fc-b15c-eeea7517ad71" providerId="ADAL" clId="{9EDD2288-FBFD-4DF8-90C6-B5CB1F93AA3E}" dt="2019-09-17T16:26:43.603" v="1463" actId="20577"/>
          <ac:spMkLst>
            <pc:docMk/>
            <pc:sldMk cId="1445195255" sldId="10232"/>
            <ac:spMk id="3" creationId="{99F46E80-8A3A-4BEC-9584-11F945CD729E}"/>
          </ac:spMkLst>
        </pc:spChg>
        <pc:spChg chg="add mod">
          <ac:chgData name="Beth Massi" userId="bd08b5aa-02b2-43fc-b15c-eeea7517ad71" providerId="ADAL" clId="{9EDD2288-FBFD-4DF8-90C6-B5CB1F93AA3E}" dt="2019-09-16T23:34:26.886" v="961" actId="1076"/>
          <ac:spMkLst>
            <pc:docMk/>
            <pc:sldMk cId="1445195255" sldId="10232"/>
            <ac:spMk id="4" creationId="{519B1CAE-F68C-4D7C-B3E4-30964BB23AEA}"/>
          </ac:spMkLst>
        </pc:spChg>
        <pc:spChg chg="mod">
          <ac:chgData name="Beth Massi" userId="bd08b5aa-02b2-43fc-b15c-eeea7517ad71" providerId="ADAL" clId="{9EDD2288-FBFD-4DF8-90C6-B5CB1F93AA3E}" dt="2019-09-20T00:56:50.826" v="2871" actId="20577"/>
          <ac:spMkLst>
            <pc:docMk/>
            <pc:sldMk cId="1445195255" sldId="10232"/>
            <ac:spMk id="4" creationId="{788FD6B4-12F4-498B-A94C-60B6E0E99276}"/>
          </ac:spMkLst>
        </pc:spChg>
        <pc:spChg chg="add mod">
          <ac:chgData name="Beth Massi" userId="bd08b5aa-02b2-43fc-b15c-eeea7517ad71" providerId="ADAL" clId="{9EDD2288-FBFD-4DF8-90C6-B5CB1F93AA3E}" dt="2019-09-20T00:55:23.845" v="2856" actId="20577"/>
          <ac:spMkLst>
            <pc:docMk/>
            <pc:sldMk cId="1445195255" sldId="10232"/>
            <ac:spMk id="6" creationId="{4ED17BCA-9426-4A45-85B0-4360BB69EB37}"/>
          </ac:spMkLst>
        </pc:spChg>
        <pc:graphicFrameChg chg="mod">
          <ac:chgData name="Beth Massi" userId="bd08b5aa-02b2-43fc-b15c-eeea7517ad71" providerId="ADAL" clId="{9EDD2288-FBFD-4DF8-90C6-B5CB1F93AA3E}" dt="2019-09-20T00:56:19.944" v="2860" actId="20577"/>
          <ac:graphicFrameMkLst>
            <pc:docMk/>
            <pc:sldMk cId="1445195255" sldId="10232"/>
            <ac:graphicFrameMk id="5" creationId="{5524B5FA-396D-4D86-B4E0-D2BBB9E1073C}"/>
          </ac:graphicFrameMkLst>
        </pc:graphicFrameChg>
      </pc:sldChg>
      <pc:sldChg chg="add modNotesTx">
        <pc:chgData name="Beth Massi" userId="bd08b5aa-02b2-43fc-b15c-eeea7517ad71" providerId="ADAL" clId="{9EDD2288-FBFD-4DF8-90C6-B5CB1F93AA3E}" dt="2019-09-20T18:31:41.739" v="9421" actId="20577"/>
        <pc:sldMkLst>
          <pc:docMk/>
          <pc:sldMk cId="1965495789" sldId="10233"/>
        </pc:sldMkLst>
      </pc:sldChg>
      <pc:sldChg chg="delSp modSp del">
        <pc:chgData name="Beth Massi" userId="bd08b5aa-02b2-43fc-b15c-eeea7517ad71" providerId="ADAL" clId="{9EDD2288-FBFD-4DF8-90C6-B5CB1F93AA3E}" dt="2019-09-19T21:31:54.121" v="2448" actId="2696"/>
        <pc:sldMkLst>
          <pc:docMk/>
          <pc:sldMk cId="2877716041" sldId="10233"/>
        </pc:sldMkLst>
        <pc:spChg chg="del mod">
          <ac:chgData name="Beth Massi" userId="bd08b5aa-02b2-43fc-b15c-eeea7517ad71" providerId="ADAL" clId="{9EDD2288-FBFD-4DF8-90C6-B5CB1F93AA3E}" dt="2019-09-18T16:28:34.844" v="2244" actId="478"/>
          <ac:spMkLst>
            <pc:docMk/>
            <pc:sldMk cId="2877716041" sldId="10233"/>
            <ac:spMk id="4" creationId="{239394C9-6B69-43D3-A073-687CACDA3670}"/>
          </ac:spMkLst>
        </pc:spChg>
        <pc:graphicFrameChg chg="mod">
          <ac:chgData name="Beth Massi" userId="bd08b5aa-02b2-43fc-b15c-eeea7517ad71" providerId="ADAL" clId="{9EDD2288-FBFD-4DF8-90C6-B5CB1F93AA3E}" dt="2019-09-18T16:35:46.831" v="2333"/>
          <ac:graphicFrameMkLst>
            <pc:docMk/>
            <pc:sldMk cId="2877716041" sldId="10233"/>
            <ac:graphicFrameMk id="7" creationId="{55AAD774-F3AB-4C06-BAD7-A436CF8EE7CD}"/>
          </ac:graphicFrameMkLst>
        </pc:graphicFrameChg>
      </pc:sldChg>
      <pc:sldChg chg="addSp delSp modSp">
        <pc:chgData name="Beth Massi" userId="bd08b5aa-02b2-43fc-b15c-eeea7517ad71" providerId="ADAL" clId="{9EDD2288-FBFD-4DF8-90C6-B5CB1F93AA3E}" dt="2019-09-22T23:38:15.254" v="10926" actId="21"/>
        <pc:sldMkLst>
          <pc:docMk/>
          <pc:sldMk cId="2334748203" sldId="10234"/>
        </pc:sldMkLst>
        <pc:spChg chg="mod">
          <ac:chgData name="Beth Massi" userId="bd08b5aa-02b2-43fc-b15c-eeea7517ad71" providerId="ADAL" clId="{9EDD2288-FBFD-4DF8-90C6-B5CB1F93AA3E}" dt="2019-09-17T16:53:30.659" v="1471" actId="20577"/>
          <ac:spMkLst>
            <pc:docMk/>
            <pc:sldMk cId="2334748203" sldId="10234"/>
            <ac:spMk id="3" creationId="{99F46E80-8A3A-4BEC-9584-11F945CD729E}"/>
          </ac:spMkLst>
        </pc:spChg>
        <pc:spChg chg="del">
          <ac:chgData name="Beth Massi" userId="bd08b5aa-02b2-43fc-b15c-eeea7517ad71" providerId="ADAL" clId="{9EDD2288-FBFD-4DF8-90C6-B5CB1F93AA3E}" dt="2019-09-12T17:29:51.136" v="114" actId="478"/>
          <ac:spMkLst>
            <pc:docMk/>
            <pc:sldMk cId="2334748203" sldId="10234"/>
            <ac:spMk id="4" creationId="{5BAA24E0-2344-4B69-8CDD-60DC602930E2}"/>
          </ac:spMkLst>
        </pc:spChg>
        <pc:spChg chg="mod">
          <ac:chgData name="Beth Massi" userId="bd08b5aa-02b2-43fc-b15c-eeea7517ad71" providerId="ADAL" clId="{9EDD2288-FBFD-4DF8-90C6-B5CB1F93AA3E}" dt="2019-09-22T23:37:56.222" v="10924" actId="1582"/>
          <ac:spMkLst>
            <pc:docMk/>
            <pc:sldMk cId="2334748203" sldId="10234"/>
            <ac:spMk id="9" creationId="{262146F2-9869-4EF4-BAA8-5114E25F47FF}"/>
          </ac:spMkLst>
        </pc:spChg>
        <pc:spChg chg="mod">
          <ac:chgData name="Beth Massi" userId="bd08b5aa-02b2-43fc-b15c-eeea7517ad71" providerId="ADAL" clId="{9EDD2288-FBFD-4DF8-90C6-B5CB1F93AA3E}" dt="2019-09-22T23:37:56.222" v="10924" actId="1582"/>
          <ac:spMkLst>
            <pc:docMk/>
            <pc:sldMk cId="2334748203" sldId="10234"/>
            <ac:spMk id="10" creationId="{7AAB999E-E209-4FC8-8211-E26260ECA8B1}"/>
          </ac:spMkLst>
        </pc:spChg>
        <pc:spChg chg="mod">
          <ac:chgData name="Beth Massi" userId="bd08b5aa-02b2-43fc-b15c-eeea7517ad71" providerId="ADAL" clId="{9EDD2288-FBFD-4DF8-90C6-B5CB1F93AA3E}" dt="2019-09-22T23:37:56.222" v="10924" actId="1582"/>
          <ac:spMkLst>
            <pc:docMk/>
            <pc:sldMk cId="2334748203" sldId="10234"/>
            <ac:spMk id="11" creationId="{0532270F-F78B-4DE1-A8D4-8A0518598B37}"/>
          </ac:spMkLst>
        </pc:spChg>
        <pc:spChg chg="mod">
          <ac:chgData name="Beth Massi" userId="bd08b5aa-02b2-43fc-b15c-eeea7517ad71" providerId="ADAL" clId="{9EDD2288-FBFD-4DF8-90C6-B5CB1F93AA3E}" dt="2019-09-22T23:37:56.222" v="10924" actId="1582"/>
          <ac:spMkLst>
            <pc:docMk/>
            <pc:sldMk cId="2334748203" sldId="10234"/>
            <ac:spMk id="12" creationId="{E4972152-684C-4FB4-87CC-25D4F0E6B9BC}"/>
          </ac:spMkLst>
        </pc:spChg>
        <pc:spChg chg="mod">
          <ac:chgData name="Beth Massi" userId="bd08b5aa-02b2-43fc-b15c-eeea7517ad71" providerId="ADAL" clId="{9EDD2288-FBFD-4DF8-90C6-B5CB1F93AA3E}" dt="2019-09-22T23:37:56.222" v="10924" actId="1582"/>
          <ac:spMkLst>
            <pc:docMk/>
            <pc:sldMk cId="2334748203" sldId="10234"/>
            <ac:spMk id="13" creationId="{C951D4E1-8F94-43CD-821E-A6E7A92E3CF2}"/>
          </ac:spMkLst>
        </pc:spChg>
        <pc:spChg chg="mod">
          <ac:chgData name="Beth Massi" userId="bd08b5aa-02b2-43fc-b15c-eeea7517ad71" providerId="ADAL" clId="{9EDD2288-FBFD-4DF8-90C6-B5CB1F93AA3E}" dt="2019-09-22T23:37:56.222" v="10924" actId="1582"/>
          <ac:spMkLst>
            <pc:docMk/>
            <pc:sldMk cId="2334748203" sldId="10234"/>
            <ac:spMk id="14" creationId="{CA51FE21-C449-43C6-89C0-B37CD542C62F}"/>
          </ac:spMkLst>
        </pc:spChg>
        <pc:spChg chg="mod">
          <ac:chgData name="Beth Massi" userId="bd08b5aa-02b2-43fc-b15c-eeea7517ad71" providerId="ADAL" clId="{9EDD2288-FBFD-4DF8-90C6-B5CB1F93AA3E}" dt="2019-09-22T23:37:56.222" v="10924" actId="1582"/>
          <ac:spMkLst>
            <pc:docMk/>
            <pc:sldMk cId="2334748203" sldId="10234"/>
            <ac:spMk id="15" creationId="{F02D68A0-2EDC-41AE-8DA5-FC2C1E22FCB6}"/>
          </ac:spMkLst>
        </pc:spChg>
        <pc:grpChg chg="add del mod">
          <ac:chgData name="Beth Massi" userId="bd08b5aa-02b2-43fc-b15c-eeea7517ad71" providerId="ADAL" clId="{9EDD2288-FBFD-4DF8-90C6-B5CB1F93AA3E}" dt="2019-09-22T23:38:15.254" v="10926" actId="21"/>
          <ac:grpSpMkLst>
            <pc:docMk/>
            <pc:sldMk cId="2334748203" sldId="10234"/>
            <ac:grpSpMk id="2" creationId="{455A21E8-1F8A-417B-B643-3D3F0FF5E171}"/>
          </ac:grpSpMkLst>
        </pc:grpChg>
        <pc:grpChg chg="add del mod">
          <ac:chgData name="Beth Massi" userId="bd08b5aa-02b2-43fc-b15c-eeea7517ad71" providerId="ADAL" clId="{9EDD2288-FBFD-4DF8-90C6-B5CB1F93AA3E}" dt="2019-09-22T23:37:36.925" v="10922" actId="165"/>
          <ac:grpSpMkLst>
            <pc:docMk/>
            <pc:sldMk cId="2334748203" sldId="10234"/>
            <ac:grpSpMk id="4" creationId="{1F32A164-084D-4A1F-9F61-A4A30590F52E}"/>
          </ac:grpSpMkLst>
        </pc:grpChg>
        <pc:grpChg chg="mod topLvl">
          <ac:chgData name="Beth Massi" userId="bd08b5aa-02b2-43fc-b15c-eeea7517ad71" providerId="ADAL" clId="{9EDD2288-FBFD-4DF8-90C6-B5CB1F93AA3E}" dt="2019-09-22T23:38:13.006" v="10925" actId="164"/>
          <ac:grpSpMkLst>
            <pc:docMk/>
            <pc:sldMk cId="2334748203" sldId="10234"/>
            <ac:grpSpMk id="6" creationId="{779AF6D8-2E76-4541-94CB-03ABFA7259DF}"/>
          </ac:grpSpMkLst>
        </pc:grpChg>
        <pc:grpChg chg="mod topLvl">
          <ac:chgData name="Beth Massi" userId="bd08b5aa-02b2-43fc-b15c-eeea7517ad71" providerId="ADAL" clId="{9EDD2288-FBFD-4DF8-90C6-B5CB1F93AA3E}" dt="2019-09-22T23:38:13.006" v="10925" actId="164"/>
          <ac:grpSpMkLst>
            <pc:docMk/>
            <pc:sldMk cId="2334748203" sldId="10234"/>
            <ac:grpSpMk id="7" creationId="{7BAF32DB-9C75-432E-9E67-2D48B26ABB01}"/>
          </ac:grpSpMkLst>
        </pc:grpChg>
        <pc:grpChg chg="mod topLvl">
          <ac:chgData name="Beth Massi" userId="bd08b5aa-02b2-43fc-b15c-eeea7517ad71" providerId="ADAL" clId="{9EDD2288-FBFD-4DF8-90C6-B5CB1F93AA3E}" dt="2019-09-22T23:38:13.006" v="10925" actId="164"/>
          <ac:grpSpMkLst>
            <pc:docMk/>
            <pc:sldMk cId="2334748203" sldId="10234"/>
            <ac:grpSpMk id="8" creationId="{64A90F6C-1F39-4D2E-8FE5-28D516FA4734}"/>
          </ac:grpSpMkLst>
        </pc:grpChg>
        <pc:graphicFrameChg chg="mod">
          <ac:chgData name="Beth Massi" userId="bd08b5aa-02b2-43fc-b15c-eeea7517ad71" providerId="ADAL" clId="{9EDD2288-FBFD-4DF8-90C6-B5CB1F93AA3E}" dt="2019-09-22T23:37:02.502" v="10918"/>
          <ac:graphicFrameMkLst>
            <pc:docMk/>
            <pc:sldMk cId="2334748203" sldId="10234"/>
            <ac:graphicFrameMk id="5" creationId="{5524B5FA-396D-4D86-B4E0-D2BBB9E1073C}"/>
          </ac:graphicFrameMkLst>
        </pc:graphicFrameChg>
      </pc:sldChg>
      <pc:sldChg chg="delSp modSp add ord modAnim modNotesTx">
        <pc:chgData name="Beth Massi" userId="bd08b5aa-02b2-43fc-b15c-eeea7517ad71" providerId="ADAL" clId="{9EDD2288-FBFD-4DF8-90C6-B5CB1F93AA3E}" dt="2019-09-22T23:36:37.006" v="10915" actId="165"/>
        <pc:sldMkLst>
          <pc:docMk/>
          <pc:sldMk cId="3321570824" sldId="10530"/>
        </pc:sldMkLst>
        <pc:spChg chg="mod">
          <ac:chgData name="Beth Massi" userId="bd08b5aa-02b2-43fc-b15c-eeea7517ad71" providerId="ADAL" clId="{9EDD2288-FBFD-4DF8-90C6-B5CB1F93AA3E}" dt="2019-09-12T17:18:41.498" v="3" actId="207"/>
          <ac:spMkLst>
            <pc:docMk/>
            <pc:sldMk cId="3321570824" sldId="10530"/>
            <ac:spMk id="3" creationId="{7C2AF330-7A18-405C-BC6D-401E3F891D46}"/>
          </ac:spMkLst>
        </pc:spChg>
        <pc:spChg chg="mod">
          <ac:chgData name="Beth Massi" userId="bd08b5aa-02b2-43fc-b15c-eeea7517ad71" providerId="ADAL" clId="{9EDD2288-FBFD-4DF8-90C6-B5CB1F93AA3E}" dt="2019-09-12T17:20:03.274" v="9" actId="207"/>
          <ac:spMkLst>
            <pc:docMk/>
            <pc:sldMk cId="3321570824" sldId="10530"/>
            <ac:spMk id="6" creationId="{2BC3DFF8-124C-4806-AB0F-F4370E0EFF97}"/>
          </ac:spMkLst>
        </pc:spChg>
        <pc:spChg chg="mod">
          <ac:chgData name="Beth Massi" userId="bd08b5aa-02b2-43fc-b15c-eeea7517ad71" providerId="ADAL" clId="{9EDD2288-FBFD-4DF8-90C6-B5CB1F93AA3E}" dt="2019-09-12T17:20:06.087" v="10" actId="207"/>
          <ac:spMkLst>
            <pc:docMk/>
            <pc:sldMk cId="3321570824" sldId="10530"/>
            <ac:spMk id="7" creationId="{4DC7540B-2CF3-4017-B8F9-26ABFF0B529E}"/>
          </ac:spMkLst>
        </pc:spChg>
        <pc:spChg chg="mod">
          <ac:chgData name="Beth Massi" userId="bd08b5aa-02b2-43fc-b15c-eeea7517ad71" providerId="ADAL" clId="{9EDD2288-FBFD-4DF8-90C6-B5CB1F93AA3E}" dt="2019-09-12T17:20:08.422" v="11" actId="207"/>
          <ac:spMkLst>
            <pc:docMk/>
            <pc:sldMk cId="3321570824" sldId="10530"/>
            <ac:spMk id="8" creationId="{DC17FBA9-2E33-4A98-8C9A-E310FCE1D66D}"/>
          </ac:spMkLst>
        </pc:spChg>
        <pc:spChg chg="mod">
          <ac:chgData name="Beth Massi" userId="bd08b5aa-02b2-43fc-b15c-eeea7517ad71" providerId="ADAL" clId="{9EDD2288-FBFD-4DF8-90C6-B5CB1F93AA3E}" dt="2019-09-12T17:18:53.138" v="6" actId="207"/>
          <ac:spMkLst>
            <pc:docMk/>
            <pc:sldMk cId="3321570824" sldId="10530"/>
            <ac:spMk id="12" creationId="{E92AC923-3F09-4B8F-A47E-2E4D8D1F9E3B}"/>
          </ac:spMkLst>
        </pc:spChg>
        <pc:spChg chg="mod topLvl">
          <ac:chgData name="Beth Massi" userId="bd08b5aa-02b2-43fc-b15c-eeea7517ad71" providerId="ADAL" clId="{9EDD2288-FBFD-4DF8-90C6-B5CB1F93AA3E}" dt="2019-09-22T23:36:37.006" v="10915" actId="165"/>
          <ac:spMkLst>
            <pc:docMk/>
            <pc:sldMk cId="3321570824" sldId="10530"/>
            <ac:spMk id="15" creationId="{76E2E801-C53A-4BD8-849F-CB2895EB0EB3}"/>
          </ac:spMkLst>
        </pc:spChg>
        <pc:spChg chg="mod">
          <ac:chgData name="Beth Massi" userId="bd08b5aa-02b2-43fc-b15c-eeea7517ad71" providerId="ADAL" clId="{9EDD2288-FBFD-4DF8-90C6-B5CB1F93AA3E}" dt="2019-09-12T17:18:46.024" v="4" actId="207"/>
          <ac:spMkLst>
            <pc:docMk/>
            <pc:sldMk cId="3321570824" sldId="10530"/>
            <ac:spMk id="18" creationId="{DA9AFC7E-14A3-459A-AF43-61E328EE08BA}"/>
          </ac:spMkLst>
        </pc:spChg>
        <pc:spChg chg="mod">
          <ac:chgData name="Beth Massi" userId="bd08b5aa-02b2-43fc-b15c-eeea7517ad71" providerId="ADAL" clId="{9EDD2288-FBFD-4DF8-90C6-B5CB1F93AA3E}" dt="2019-09-12T17:18:49.375" v="5" actId="207"/>
          <ac:spMkLst>
            <pc:docMk/>
            <pc:sldMk cId="3321570824" sldId="10530"/>
            <ac:spMk id="21" creationId="{32AA5DD9-991F-4355-BD2E-B434EF066F66}"/>
          </ac:spMkLst>
        </pc:spChg>
        <pc:spChg chg="mod">
          <ac:chgData name="Beth Massi" userId="bd08b5aa-02b2-43fc-b15c-eeea7517ad71" providerId="ADAL" clId="{9EDD2288-FBFD-4DF8-90C6-B5CB1F93AA3E}" dt="2019-09-12T17:19:28.266" v="8" actId="208"/>
          <ac:spMkLst>
            <pc:docMk/>
            <pc:sldMk cId="3321570824" sldId="10530"/>
            <ac:spMk id="76" creationId="{4DFB05C1-D4A4-4BEE-96DE-92C9A60FF101}"/>
          </ac:spMkLst>
        </pc:spChg>
        <pc:spChg chg="mod">
          <ac:chgData name="Beth Massi" userId="bd08b5aa-02b2-43fc-b15c-eeea7517ad71" providerId="ADAL" clId="{9EDD2288-FBFD-4DF8-90C6-B5CB1F93AA3E}" dt="2019-09-12T17:25:24.215" v="86" actId="255"/>
          <ac:spMkLst>
            <pc:docMk/>
            <pc:sldMk cId="3321570824" sldId="10530"/>
            <ac:spMk id="77" creationId="{C992CC6B-EA2E-4191-BAED-FFB5EA0270C0}"/>
          </ac:spMkLst>
        </pc:spChg>
        <pc:grpChg chg="del">
          <ac:chgData name="Beth Massi" userId="bd08b5aa-02b2-43fc-b15c-eeea7517ad71" providerId="ADAL" clId="{9EDD2288-FBFD-4DF8-90C6-B5CB1F93AA3E}" dt="2019-09-22T23:36:37.006" v="10915" actId="165"/>
          <ac:grpSpMkLst>
            <pc:docMk/>
            <pc:sldMk cId="3321570824" sldId="10530"/>
            <ac:grpSpMk id="13" creationId="{34C78B6A-8995-4E4D-A0A6-446A6E7364CC}"/>
          </ac:grpSpMkLst>
        </pc:grpChg>
        <pc:grpChg chg="mod topLvl">
          <ac:chgData name="Beth Massi" userId="bd08b5aa-02b2-43fc-b15c-eeea7517ad71" providerId="ADAL" clId="{9EDD2288-FBFD-4DF8-90C6-B5CB1F93AA3E}" dt="2019-09-22T23:36:37.006" v="10915" actId="165"/>
          <ac:grpSpMkLst>
            <pc:docMk/>
            <pc:sldMk cId="3321570824" sldId="10530"/>
            <ac:grpSpMk id="63" creationId="{F4D777A9-E67A-45AD-B68F-17579D8514D7}"/>
          </ac:grpSpMkLst>
        </pc:grpChg>
      </pc:sldChg>
      <pc:sldChg chg="del">
        <pc:chgData name="Beth Massi" userId="bd08b5aa-02b2-43fc-b15c-eeea7517ad71" providerId="ADAL" clId="{9EDD2288-FBFD-4DF8-90C6-B5CB1F93AA3E}" dt="2019-09-19T16:18:48.135" v="2390" actId="47"/>
        <pc:sldMkLst>
          <pc:docMk/>
          <pc:sldMk cId="458591588" sldId="10531"/>
        </pc:sldMkLst>
      </pc:sldChg>
      <pc:sldChg chg="del">
        <pc:chgData name="Beth Massi" userId="bd08b5aa-02b2-43fc-b15c-eeea7517ad71" providerId="ADAL" clId="{9EDD2288-FBFD-4DF8-90C6-B5CB1F93AA3E}" dt="2019-09-20T05:48:04.129" v="3277" actId="47"/>
        <pc:sldMkLst>
          <pc:docMk/>
          <pc:sldMk cId="2877716041" sldId="10531"/>
        </pc:sldMkLst>
      </pc:sldChg>
      <pc:sldChg chg="addSp delSp modSp">
        <pc:chgData name="Beth Massi" userId="bd08b5aa-02b2-43fc-b15c-eeea7517ad71" providerId="ADAL" clId="{9EDD2288-FBFD-4DF8-90C6-B5CB1F93AA3E}" dt="2019-09-20T06:07:56.027" v="3628"/>
        <pc:sldMkLst>
          <pc:docMk/>
          <pc:sldMk cId="2598509346" sldId="10532"/>
        </pc:sldMkLst>
        <pc:spChg chg="add del mod">
          <ac:chgData name="Beth Massi" userId="bd08b5aa-02b2-43fc-b15c-eeea7517ad71" providerId="ADAL" clId="{9EDD2288-FBFD-4DF8-90C6-B5CB1F93AA3E}" dt="2019-09-20T06:02:44.668" v="3552" actId="478"/>
          <ac:spMkLst>
            <pc:docMk/>
            <pc:sldMk cId="2598509346" sldId="10532"/>
            <ac:spMk id="2" creationId="{A1B9821B-5BE8-41B3-BA3A-F3603C1FB18D}"/>
          </ac:spMkLst>
        </pc:spChg>
        <pc:spChg chg="mod">
          <ac:chgData name="Beth Massi" userId="bd08b5aa-02b2-43fc-b15c-eeea7517ad71" providerId="ADAL" clId="{9EDD2288-FBFD-4DF8-90C6-B5CB1F93AA3E}" dt="2019-09-20T06:05:40.991" v="3598" actId="1076"/>
          <ac:spMkLst>
            <pc:docMk/>
            <pc:sldMk cId="2598509346" sldId="10532"/>
            <ac:spMk id="3" creationId="{99F46E80-8A3A-4BEC-9584-11F945CD729E}"/>
          </ac:spMkLst>
        </pc:spChg>
        <pc:spChg chg="add del mod">
          <ac:chgData name="Beth Massi" userId="bd08b5aa-02b2-43fc-b15c-eeea7517ad71" providerId="ADAL" clId="{9EDD2288-FBFD-4DF8-90C6-B5CB1F93AA3E}" dt="2019-09-20T06:05:50.419" v="3599" actId="164"/>
          <ac:spMkLst>
            <pc:docMk/>
            <pc:sldMk cId="2598509346" sldId="10532"/>
            <ac:spMk id="5" creationId="{2CD68389-178D-42DD-B775-8283BEC37CC7}"/>
          </ac:spMkLst>
        </pc:spChg>
        <pc:spChg chg="add del mod">
          <ac:chgData name="Beth Massi" userId="bd08b5aa-02b2-43fc-b15c-eeea7517ad71" providerId="ADAL" clId="{9EDD2288-FBFD-4DF8-90C6-B5CB1F93AA3E}" dt="2019-09-20T06:02:42.768" v="3551" actId="478"/>
          <ac:spMkLst>
            <pc:docMk/>
            <pc:sldMk cId="2598509346" sldId="10532"/>
            <ac:spMk id="6" creationId="{02D69753-ECB3-4342-AA8B-B2D3D2DF800A}"/>
          </ac:spMkLst>
        </pc:spChg>
        <pc:spChg chg="add del mod">
          <ac:chgData name="Beth Massi" userId="bd08b5aa-02b2-43fc-b15c-eeea7517ad71" providerId="ADAL" clId="{9EDD2288-FBFD-4DF8-90C6-B5CB1F93AA3E}" dt="2019-09-20T06:02:31.541" v="3547" actId="478"/>
          <ac:spMkLst>
            <pc:docMk/>
            <pc:sldMk cId="2598509346" sldId="10532"/>
            <ac:spMk id="7" creationId="{2571D32F-85E4-4ECB-9F9E-B0CD87627568}"/>
          </ac:spMkLst>
        </pc:spChg>
        <pc:spChg chg="add del mod">
          <ac:chgData name="Beth Massi" userId="bd08b5aa-02b2-43fc-b15c-eeea7517ad71" providerId="ADAL" clId="{9EDD2288-FBFD-4DF8-90C6-B5CB1F93AA3E}" dt="2019-09-20T06:02:39.711" v="3550" actId="478"/>
          <ac:spMkLst>
            <pc:docMk/>
            <pc:sldMk cId="2598509346" sldId="10532"/>
            <ac:spMk id="8" creationId="{328F3FF9-8E84-4FEB-99C0-4AA4688E7777}"/>
          </ac:spMkLst>
        </pc:spChg>
        <pc:spChg chg="add del mod">
          <ac:chgData name="Beth Massi" userId="bd08b5aa-02b2-43fc-b15c-eeea7517ad71" providerId="ADAL" clId="{9EDD2288-FBFD-4DF8-90C6-B5CB1F93AA3E}" dt="2019-09-20T06:07:04.818" v="3604" actId="478"/>
          <ac:spMkLst>
            <pc:docMk/>
            <pc:sldMk cId="2598509346" sldId="10532"/>
            <ac:spMk id="9" creationId="{9807DC21-A775-4349-A103-4BF6A316383D}"/>
          </ac:spMkLst>
        </pc:spChg>
        <pc:spChg chg="add mod">
          <ac:chgData name="Beth Massi" userId="bd08b5aa-02b2-43fc-b15c-eeea7517ad71" providerId="ADAL" clId="{9EDD2288-FBFD-4DF8-90C6-B5CB1F93AA3E}" dt="2019-09-20T06:05:50.419" v="3599" actId="164"/>
          <ac:spMkLst>
            <pc:docMk/>
            <pc:sldMk cId="2598509346" sldId="10532"/>
            <ac:spMk id="11" creationId="{F6341CA3-ECCC-45FF-81C4-455E20A9ACB6}"/>
          </ac:spMkLst>
        </pc:spChg>
        <pc:spChg chg="add mod">
          <ac:chgData name="Beth Massi" userId="bd08b5aa-02b2-43fc-b15c-eeea7517ad71" providerId="ADAL" clId="{9EDD2288-FBFD-4DF8-90C6-B5CB1F93AA3E}" dt="2019-09-20T06:05:50.419" v="3599" actId="164"/>
          <ac:spMkLst>
            <pc:docMk/>
            <pc:sldMk cId="2598509346" sldId="10532"/>
            <ac:spMk id="12" creationId="{1C543034-21E9-4B0F-8809-32F32BD6FB5F}"/>
          </ac:spMkLst>
        </pc:spChg>
        <pc:spChg chg="add mod">
          <ac:chgData name="Beth Massi" userId="bd08b5aa-02b2-43fc-b15c-eeea7517ad71" providerId="ADAL" clId="{9EDD2288-FBFD-4DF8-90C6-B5CB1F93AA3E}" dt="2019-09-20T06:05:50.419" v="3599" actId="164"/>
          <ac:spMkLst>
            <pc:docMk/>
            <pc:sldMk cId="2598509346" sldId="10532"/>
            <ac:spMk id="13" creationId="{39270A21-FEDE-4563-A27C-643B86BB0636}"/>
          </ac:spMkLst>
        </pc:spChg>
        <pc:spChg chg="add del mod">
          <ac:chgData name="Beth Massi" userId="bd08b5aa-02b2-43fc-b15c-eeea7517ad71" providerId="ADAL" clId="{9EDD2288-FBFD-4DF8-90C6-B5CB1F93AA3E}" dt="2019-09-20T06:05:01.469" v="3592" actId="478"/>
          <ac:spMkLst>
            <pc:docMk/>
            <pc:sldMk cId="2598509346" sldId="10532"/>
            <ac:spMk id="14" creationId="{1D571E80-39A4-4273-A4C8-158A0369781D}"/>
          </ac:spMkLst>
        </pc:spChg>
        <pc:grpChg chg="add del mod">
          <ac:chgData name="Beth Massi" userId="bd08b5aa-02b2-43fc-b15c-eeea7517ad71" providerId="ADAL" clId="{9EDD2288-FBFD-4DF8-90C6-B5CB1F93AA3E}" dt="2019-09-20T06:07:09.601" v="3605" actId="478"/>
          <ac:grpSpMkLst>
            <pc:docMk/>
            <pc:sldMk cId="2598509346" sldId="10532"/>
            <ac:grpSpMk id="10" creationId="{CE302B95-D425-4DCB-AA64-6105AC981B79}"/>
          </ac:grpSpMkLst>
        </pc:grpChg>
        <pc:graphicFrameChg chg="mod">
          <ac:chgData name="Beth Massi" userId="bd08b5aa-02b2-43fc-b15c-eeea7517ad71" providerId="ADAL" clId="{9EDD2288-FBFD-4DF8-90C6-B5CB1F93AA3E}" dt="2019-09-20T06:07:56.027" v="3628"/>
          <ac:graphicFrameMkLst>
            <pc:docMk/>
            <pc:sldMk cId="2598509346" sldId="10532"/>
            <ac:graphicFrameMk id="761" creationId="{6BAF7240-78AB-411B-80B9-AE7353288607}"/>
          </ac:graphicFrameMkLst>
        </pc:graphicFrameChg>
      </pc:sldChg>
      <pc:sldChg chg="del">
        <pc:chgData name="Beth Massi" userId="bd08b5aa-02b2-43fc-b15c-eeea7517ad71" providerId="ADAL" clId="{9EDD2288-FBFD-4DF8-90C6-B5CB1F93AA3E}" dt="2019-09-20T06:09:23.281" v="3632" actId="47"/>
        <pc:sldMkLst>
          <pc:docMk/>
          <pc:sldMk cId="1101559161" sldId="10533"/>
        </pc:sldMkLst>
      </pc:sldChg>
      <pc:sldChg chg="modSp add modAnim addCm delCm modCm modNotesTx">
        <pc:chgData name="Beth Massi" userId="bd08b5aa-02b2-43fc-b15c-eeea7517ad71" providerId="ADAL" clId="{9EDD2288-FBFD-4DF8-90C6-B5CB1F93AA3E}" dt="2019-09-20T18:08:54.860" v="8412" actId="20577"/>
        <pc:sldMkLst>
          <pc:docMk/>
          <pc:sldMk cId="632066104" sldId="10534"/>
        </pc:sldMkLst>
        <pc:spChg chg="mod">
          <ac:chgData name="Beth Massi" userId="bd08b5aa-02b2-43fc-b15c-eeea7517ad71" providerId="ADAL" clId="{9EDD2288-FBFD-4DF8-90C6-B5CB1F93AA3E}" dt="2019-09-20T16:54:56.780" v="3763" actId="2711"/>
          <ac:spMkLst>
            <pc:docMk/>
            <pc:sldMk cId="632066104" sldId="10534"/>
            <ac:spMk id="2" creationId="{DB42DEF8-773D-4E3F-B482-1107DBEB9AF4}"/>
          </ac:spMkLst>
        </pc:spChg>
        <pc:spChg chg="mod">
          <ac:chgData name="Beth Massi" userId="bd08b5aa-02b2-43fc-b15c-eeea7517ad71" providerId="ADAL" clId="{9EDD2288-FBFD-4DF8-90C6-B5CB1F93AA3E}" dt="2019-09-20T00:51:03.144" v="2781" actId="20577"/>
          <ac:spMkLst>
            <pc:docMk/>
            <pc:sldMk cId="632066104" sldId="10534"/>
            <ac:spMk id="3" creationId="{ED96208D-867A-4A19-8EB0-439ACD68A65C}"/>
          </ac:spMkLst>
        </pc:spChg>
      </pc:sldChg>
      <pc:sldChg chg="modSp add">
        <pc:chgData name="Beth Massi" userId="bd08b5aa-02b2-43fc-b15c-eeea7517ad71" providerId="ADAL" clId="{9EDD2288-FBFD-4DF8-90C6-B5CB1F93AA3E}" dt="2019-09-20T00:59:05.282" v="2926" actId="20577"/>
        <pc:sldMkLst>
          <pc:docMk/>
          <pc:sldMk cId="3440578996" sldId="10535"/>
        </pc:sldMkLst>
        <pc:spChg chg="mod">
          <ac:chgData name="Beth Massi" userId="bd08b5aa-02b2-43fc-b15c-eeea7517ad71" providerId="ADAL" clId="{9EDD2288-FBFD-4DF8-90C6-B5CB1F93AA3E}" dt="2019-09-20T00:59:05.282" v="2926" actId="20577"/>
          <ac:spMkLst>
            <pc:docMk/>
            <pc:sldMk cId="3440578996" sldId="10535"/>
            <ac:spMk id="2" creationId="{89E36756-4ECC-4563-9847-79578B809B5C}"/>
          </ac:spMkLst>
        </pc:spChg>
        <pc:spChg chg="mod">
          <ac:chgData name="Beth Massi" userId="bd08b5aa-02b2-43fc-b15c-eeea7517ad71" providerId="ADAL" clId="{9EDD2288-FBFD-4DF8-90C6-B5CB1F93AA3E}" dt="2019-09-20T00:58:40.504" v="2894" actId="20577"/>
          <ac:spMkLst>
            <pc:docMk/>
            <pc:sldMk cId="3440578996" sldId="10535"/>
            <ac:spMk id="3" creationId="{A9F08F63-40BD-456E-A5BB-E630C5075355}"/>
          </ac:spMkLst>
        </pc:spChg>
      </pc:sldChg>
      <pc:sldChg chg="addSp delSp modSp add addAnim delAnim modAnim addCm delCm modCm modNotesTx">
        <pc:chgData name="Beth Massi" userId="bd08b5aa-02b2-43fc-b15c-eeea7517ad71" providerId="ADAL" clId="{9EDD2288-FBFD-4DF8-90C6-B5CB1F93AA3E}" dt="2019-09-20T18:45:20.391" v="10898" actId="20577"/>
        <pc:sldMkLst>
          <pc:docMk/>
          <pc:sldMk cId="2890334234" sldId="10536"/>
        </pc:sldMkLst>
        <pc:spChg chg="mod">
          <ac:chgData name="Beth Massi" userId="bd08b5aa-02b2-43fc-b15c-eeea7517ad71" providerId="ADAL" clId="{9EDD2288-FBFD-4DF8-90C6-B5CB1F93AA3E}" dt="2019-09-20T01:04:49.562" v="2987" actId="20577"/>
          <ac:spMkLst>
            <pc:docMk/>
            <pc:sldMk cId="2890334234" sldId="10536"/>
            <ac:spMk id="2" creationId="{DB42DEF8-773D-4E3F-B482-1107DBEB9AF4}"/>
          </ac:spMkLst>
        </pc:spChg>
        <pc:spChg chg="add del mod">
          <ac:chgData name="Beth Massi" userId="bd08b5aa-02b2-43fc-b15c-eeea7517ad71" providerId="ADAL" clId="{9EDD2288-FBFD-4DF8-90C6-B5CB1F93AA3E}" dt="2019-09-20T01:10:56.101" v="3246" actId="20577"/>
          <ac:spMkLst>
            <pc:docMk/>
            <pc:sldMk cId="2890334234" sldId="10536"/>
            <ac:spMk id="3" creationId="{ED96208D-867A-4A19-8EB0-439ACD68A65C}"/>
          </ac:spMkLst>
        </pc:spChg>
        <pc:spChg chg="mod">
          <ac:chgData name="Beth Massi" userId="bd08b5aa-02b2-43fc-b15c-eeea7517ad71" providerId="ADAL" clId="{9EDD2288-FBFD-4DF8-90C6-B5CB1F93AA3E}" dt="2019-09-20T01:13:01.011" v="3271" actId="255"/>
          <ac:spMkLst>
            <pc:docMk/>
            <pc:sldMk cId="2890334234" sldId="10536"/>
            <ac:spMk id="4" creationId="{340D0C54-3E62-4912-BFA8-2A91DC3F2B54}"/>
          </ac:spMkLst>
        </pc:spChg>
        <pc:spChg chg="mod">
          <ac:chgData name="Beth Massi" userId="bd08b5aa-02b2-43fc-b15c-eeea7517ad71" providerId="ADAL" clId="{9EDD2288-FBFD-4DF8-90C6-B5CB1F93AA3E}" dt="2019-09-20T01:12:37.776" v="3270" actId="14100"/>
          <ac:spMkLst>
            <pc:docMk/>
            <pc:sldMk cId="2890334234" sldId="10536"/>
            <ac:spMk id="5" creationId="{1CA387C0-F0C9-4675-9CD4-A398BCA3A308}"/>
          </ac:spMkLst>
        </pc:spChg>
        <pc:spChg chg="add mod">
          <ac:chgData name="Beth Massi" userId="bd08b5aa-02b2-43fc-b15c-eeea7517ad71" providerId="ADAL" clId="{9EDD2288-FBFD-4DF8-90C6-B5CB1F93AA3E}" dt="2019-09-20T01:13:15.933" v="3274" actId="1037"/>
          <ac:spMkLst>
            <pc:docMk/>
            <pc:sldMk cId="2890334234" sldId="10536"/>
            <ac:spMk id="6" creationId="{3F74F8A2-35C8-4A86-93B0-E36D3995AF77}"/>
          </ac:spMkLst>
        </pc:spChg>
      </pc:sldChg>
      <pc:sldChg chg="addSp delSp modSp add mod addAnim delAnim modShow">
        <pc:chgData name="Beth Massi" userId="bd08b5aa-02b2-43fc-b15c-eeea7517ad71" providerId="ADAL" clId="{9EDD2288-FBFD-4DF8-90C6-B5CB1F93AA3E}" dt="2019-09-22T23:55:02.837" v="11085" actId="729"/>
        <pc:sldMkLst>
          <pc:docMk/>
          <pc:sldMk cId="2950324018" sldId="10537"/>
        </pc:sldMkLst>
        <pc:spChg chg="del">
          <ac:chgData name="Beth Massi" userId="bd08b5aa-02b2-43fc-b15c-eeea7517ad71" providerId="ADAL" clId="{9EDD2288-FBFD-4DF8-90C6-B5CB1F93AA3E}" dt="2019-09-20T06:13:40.476" v="3643" actId="478"/>
          <ac:spMkLst>
            <pc:docMk/>
            <pc:sldMk cId="2950324018" sldId="10537"/>
            <ac:spMk id="38" creationId="{F1B724A0-1C4C-4B14-BFB4-B1F8FF692CA6}"/>
          </ac:spMkLst>
        </pc:spChg>
        <pc:spChg chg="del">
          <ac:chgData name="Beth Massi" userId="bd08b5aa-02b2-43fc-b15c-eeea7517ad71" providerId="ADAL" clId="{9EDD2288-FBFD-4DF8-90C6-B5CB1F93AA3E}" dt="2019-09-20T06:13:45.875" v="3644" actId="478"/>
          <ac:spMkLst>
            <pc:docMk/>
            <pc:sldMk cId="2950324018" sldId="10537"/>
            <ac:spMk id="39" creationId="{A0318BE7-9FBC-4299-86E5-3ECF68990869}"/>
          </ac:spMkLst>
        </pc:spChg>
        <pc:spChg chg="add del mod">
          <ac:chgData name="Beth Massi" userId="bd08b5aa-02b2-43fc-b15c-eeea7517ad71" providerId="ADAL" clId="{9EDD2288-FBFD-4DF8-90C6-B5CB1F93AA3E}" dt="2019-09-20T06:16:04.272" v="3729" actId="1036"/>
          <ac:spMkLst>
            <pc:docMk/>
            <pc:sldMk cId="2950324018" sldId="10537"/>
            <ac:spMk id="46" creationId="{8235AE60-7A0B-4C47-80FD-B66640636BB9}"/>
          </ac:spMkLst>
        </pc:spChg>
        <pc:spChg chg="del">
          <ac:chgData name="Beth Massi" userId="bd08b5aa-02b2-43fc-b15c-eeea7517ad71" providerId="ADAL" clId="{9EDD2288-FBFD-4DF8-90C6-B5CB1F93AA3E}" dt="2019-09-20T06:13:22.889" v="3639" actId="478"/>
          <ac:spMkLst>
            <pc:docMk/>
            <pc:sldMk cId="2950324018" sldId="10537"/>
            <ac:spMk id="49" creationId="{4266E9F0-5F4E-41FF-A6A9-2D89261C9176}"/>
          </ac:spMkLst>
        </pc:spChg>
        <pc:spChg chg="mod">
          <ac:chgData name="Beth Massi" userId="bd08b5aa-02b2-43fc-b15c-eeea7517ad71" providerId="ADAL" clId="{9EDD2288-FBFD-4DF8-90C6-B5CB1F93AA3E}" dt="2019-09-20T06:17:40.094" v="3741" actId="14100"/>
          <ac:spMkLst>
            <pc:docMk/>
            <pc:sldMk cId="2950324018" sldId="10537"/>
            <ac:spMk id="52" creationId="{C289ADBF-71E7-4AFE-9ED9-A03757558A70}"/>
          </ac:spMkLst>
        </pc:spChg>
        <pc:spChg chg="del topLvl">
          <ac:chgData name="Beth Massi" userId="bd08b5aa-02b2-43fc-b15c-eeea7517ad71" providerId="ADAL" clId="{9EDD2288-FBFD-4DF8-90C6-B5CB1F93AA3E}" dt="2019-09-20T06:13:17.663" v="3637" actId="478"/>
          <ac:spMkLst>
            <pc:docMk/>
            <pc:sldMk cId="2950324018" sldId="10537"/>
            <ac:spMk id="53" creationId="{2862011F-ACDE-4447-A420-B0A2C9A9FFA7}"/>
          </ac:spMkLst>
        </pc:spChg>
        <pc:spChg chg="mod">
          <ac:chgData name="Beth Massi" userId="bd08b5aa-02b2-43fc-b15c-eeea7517ad71" providerId="ADAL" clId="{9EDD2288-FBFD-4DF8-90C6-B5CB1F93AA3E}" dt="2019-09-20T06:16:04.272" v="3729" actId="1036"/>
          <ac:spMkLst>
            <pc:docMk/>
            <pc:sldMk cId="2950324018" sldId="10537"/>
            <ac:spMk id="54" creationId="{CDAD8543-D3CB-44D0-BDDE-22D651AF2F84}"/>
          </ac:spMkLst>
        </pc:spChg>
        <pc:spChg chg="del mod topLvl">
          <ac:chgData name="Beth Massi" userId="bd08b5aa-02b2-43fc-b15c-eeea7517ad71" providerId="ADAL" clId="{9EDD2288-FBFD-4DF8-90C6-B5CB1F93AA3E}" dt="2019-09-20T06:13:19.769" v="3638" actId="478"/>
          <ac:spMkLst>
            <pc:docMk/>
            <pc:sldMk cId="2950324018" sldId="10537"/>
            <ac:spMk id="55" creationId="{F231AB16-9967-4CD9-B13E-72EE56817E28}"/>
          </ac:spMkLst>
        </pc:spChg>
        <pc:spChg chg="mod">
          <ac:chgData name="Beth Massi" userId="bd08b5aa-02b2-43fc-b15c-eeea7517ad71" providerId="ADAL" clId="{9EDD2288-FBFD-4DF8-90C6-B5CB1F93AA3E}" dt="2019-09-20T06:17:28.108" v="3739" actId="14100"/>
          <ac:spMkLst>
            <pc:docMk/>
            <pc:sldMk cId="2950324018" sldId="10537"/>
            <ac:spMk id="60" creationId="{6F1E0997-A3EE-4991-B45D-27CE7BFB84C8}"/>
          </ac:spMkLst>
        </pc:spChg>
        <pc:grpChg chg="mod">
          <ac:chgData name="Beth Massi" userId="bd08b5aa-02b2-43fc-b15c-eeea7517ad71" providerId="ADAL" clId="{9EDD2288-FBFD-4DF8-90C6-B5CB1F93AA3E}" dt="2019-09-20T06:16:40.236" v="3733" actId="14100"/>
          <ac:grpSpMkLst>
            <pc:docMk/>
            <pc:sldMk cId="2950324018" sldId="10537"/>
            <ac:grpSpMk id="2" creationId="{BF4336CA-F27E-4096-8C5F-59F5FF433EAB}"/>
          </ac:grpSpMkLst>
        </pc:grpChg>
        <pc:grpChg chg="mod">
          <ac:chgData name="Beth Massi" userId="bd08b5aa-02b2-43fc-b15c-eeea7517ad71" providerId="ADAL" clId="{9EDD2288-FBFD-4DF8-90C6-B5CB1F93AA3E}" dt="2019-09-20T06:16:25.973" v="3731" actId="14100"/>
          <ac:grpSpMkLst>
            <pc:docMk/>
            <pc:sldMk cId="2950324018" sldId="10537"/>
            <ac:grpSpMk id="3" creationId="{06240AFE-6100-4F20-A64A-9A8835B07E62}"/>
          </ac:grpSpMkLst>
        </pc:grpChg>
        <pc:grpChg chg="mod">
          <ac:chgData name="Beth Massi" userId="bd08b5aa-02b2-43fc-b15c-eeea7517ad71" providerId="ADAL" clId="{9EDD2288-FBFD-4DF8-90C6-B5CB1F93AA3E}" dt="2019-09-20T06:16:34.682" v="3732" actId="14100"/>
          <ac:grpSpMkLst>
            <pc:docMk/>
            <pc:sldMk cId="2950324018" sldId="10537"/>
            <ac:grpSpMk id="4" creationId="{20D04021-C205-4FC8-A407-C57E977260F1}"/>
          </ac:grpSpMkLst>
        </pc:grpChg>
        <pc:grpChg chg="mod">
          <ac:chgData name="Beth Massi" userId="bd08b5aa-02b2-43fc-b15c-eeea7517ad71" providerId="ADAL" clId="{9EDD2288-FBFD-4DF8-90C6-B5CB1F93AA3E}" dt="2019-09-20T06:13:57.865" v="3691" actId="1035"/>
          <ac:grpSpMkLst>
            <pc:docMk/>
            <pc:sldMk cId="2950324018" sldId="10537"/>
            <ac:grpSpMk id="5" creationId="{08D4A35D-CCFB-4AC0-A964-1DE2E09F5BC9}"/>
          </ac:grpSpMkLst>
        </pc:grpChg>
        <pc:grpChg chg="del">
          <ac:chgData name="Beth Massi" userId="bd08b5aa-02b2-43fc-b15c-eeea7517ad71" providerId="ADAL" clId="{9EDD2288-FBFD-4DF8-90C6-B5CB1F93AA3E}" dt="2019-09-20T06:13:40.476" v="3643" actId="478"/>
          <ac:grpSpMkLst>
            <pc:docMk/>
            <pc:sldMk cId="2950324018" sldId="10537"/>
            <ac:grpSpMk id="18" creationId="{146C0619-9464-42C8-9805-20124A6E3148}"/>
          </ac:grpSpMkLst>
        </pc:grpChg>
        <pc:grpChg chg="del">
          <ac:chgData name="Beth Massi" userId="bd08b5aa-02b2-43fc-b15c-eeea7517ad71" providerId="ADAL" clId="{9EDD2288-FBFD-4DF8-90C6-B5CB1F93AA3E}" dt="2019-09-20T06:13:17.663" v="3637" actId="478"/>
          <ac:grpSpMkLst>
            <pc:docMk/>
            <pc:sldMk cId="2950324018" sldId="10537"/>
            <ac:grpSpMk id="51" creationId="{F3A7D9B5-7BBA-4719-A341-BA41E795BC8C}"/>
          </ac:grpSpMkLst>
        </pc:grpChg>
        <pc:grpChg chg="del">
          <ac:chgData name="Beth Massi" userId="bd08b5aa-02b2-43fc-b15c-eeea7517ad71" providerId="ADAL" clId="{9EDD2288-FBFD-4DF8-90C6-B5CB1F93AA3E}" dt="2019-09-20T06:13:40.476" v="3643" actId="478"/>
          <ac:grpSpMkLst>
            <pc:docMk/>
            <pc:sldMk cId="2950324018" sldId="10537"/>
            <ac:grpSpMk id="56" creationId="{607128A7-D623-46BB-9D3D-7B21A05DBBB8}"/>
          </ac:grpSpMkLst>
        </pc:grpChg>
        <pc:cxnChg chg="del">
          <ac:chgData name="Beth Massi" userId="bd08b5aa-02b2-43fc-b15c-eeea7517ad71" providerId="ADAL" clId="{9EDD2288-FBFD-4DF8-90C6-B5CB1F93AA3E}" dt="2019-09-20T06:13:13.050" v="3635" actId="478"/>
          <ac:cxnSpMkLst>
            <pc:docMk/>
            <pc:sldMk cId="2950324018" sldId="10537"/>
            <ac:cxnSpMk id="20" creationId="{91601B72-465B-44F0-8D16-C069E4D1114C}"/>
          </ac:cxnSpMkLst>
        </pc:cxnChg>
        <pc:cxnChg chg="del mod">
          <ac:chgData name="Beth Massi" userId="bd08b5aa-02b2-43fc-b15c-eeea7517ad71" providerId="ADAL" clId="{9EDD2288-FBFD-4DF8-90C6-B5CB1F93AA3E}" dt="2019-09-20T06:13:40.476" v="3643" actId="478"/>
          <ac:cxnSpMkLst>
            <pc:docMk/>
            <pc:sldMk cId="2950324018" sldId="10537"/>
            <ac:cxnSpMk id="36" creationId="{C2B94032-28DD-40BA-B534-476CA1B4C58F}"/>
          </ac:cxnSpMkLst>
        </pc:cxnChg>
        <pc:cxnChg chg="del mod">
          <ac:chgData name="Beth Massi" userId="bd08b5aa-02b2-43fc-b15c-eeea7517ad71" providerId="ADAL" clId="{9EDD2288-FBFD-4DF8-90C6-B5CB1F93AA3E}" dt="2019-09-20T06:13:40.476" v="3643" actId="478"/>
          <ac:cxnSpMkLst>
            <pc:docMk/>
            <pc:sldMk cId="2950324018" sldId="10537"/>
            <ac:cxnSpMk id="42" creationId="{B9FE36BB-B495-4A6E-BB39-E671D744B0C4}"/>
          </ac:cxnSpMkLst>
        </pc:cxnChg>
        <pc:cxnChg chg="del">
          <ac:chgData name="Beth Massi" userId="bd08b5aa-02b2-43fc-b15c-eeea7517ad71" providerId="ADAL" clId="{9EDD2288-FBFD-4DF8-90C6-B5CB1F93AA3E}" dt="2019-09-20T06:13:24.958" v="3640" actId="478"/>
          <ac:cxnSpMkLst>
            <pc:docMk/>
            <pc:sldMk cId="2950324018" sldId="10537"/>
            <ac:cxnSpMk id="47" creationId="{837CB6B4-4B3C-477A-ADFF-F66A86C8FCCC}"/>
          </ac:cxnSpMkLst>
        </pc:cxnChg>
      </pc:sldChg>
      <pc:sldChg chg="addSp delSp modSp">
        <pc:chgData name="Beth Massi" userId="bd08b5aa-02b2-43fc-b15c-eeea7517ad71" providerId="ADAL" clId="{9EDD2288-FBFD-4DF8-90C6-B5CB1F93AA3E}" dt="2019-09-22T23:44:43.591" v="11043"/>
        <pc:sldMkLst>
          <pc:docMk/>
          <pc:sldMk cId="3863015092" sldId="10538"/>
        </pc:sldMkLst>
        <pc:spChg chg="mod">
          <ac:chgData name="Beth Massi" userId="bd08b5aa-02b2-43fc-b15c-eeea7517ad71" providerId="ADAL" clId="{9EDD2288-FBFD-4DF8-90C6-B5CB1F93AA3E}" dt="2019-09-22T23:39:48.539" v="10980" actId="20577"/>
          <ac:spMkLst>
            <pc:docMk/>
            <pc:sldMk cId="3863015092" sldId="10538"/>
            <ac:spMk id="3" creationId="{99F46E80-8A3A-4BEC-9584-11F945CD729E}"/>
          </ac:spMkLst>
        </pc:spChg>
        <pc:grpChg chg="add del mod">
          <ac:chgData name="Beth Massi" userId="bd08b5aa-02b2-43fc-b15c-eeea7517ad71" providerId="ADAL" clId="{9EDD2288-FBFD-4DF8-90C6-B5CB1F93AA3E}" dt="2019-09-22T23:42:24.068" v="10993" actId="21"/>
          <ac:grpSpMkLst>
            <pc:docMk/>
            <pc:sldMk cId="3863015092" sldId="10538"/>
            <ac:grpSpMk id="4" creationId="{04D6E622-8372-4CB1-8568-F2954257DACF}"/>
          </ac:grpSpMkLst>
        </pc:grpChg>
        <pc:graphicFrameChg chg="add del mod">
          <ac:chgData name="Beth Massi" userId="bd08b5aa-02b2-43fc-b15c-eeea7517ad71" providerId="ADAL" clId="{9EDD2288-FBFD-4DF8-90C6-B5CB1F93AA3E}" dt="2019-09-22T23:44:43.591" v="11043"/>
          <ac:graphicFrameMkLst>
            <pc:docMk/>
            <pc:sldMk cId="3863015092" sldId="10538"/>
            <ac:graphicFrameMk id="5" creationId="{5524B5FA-396D-4D86-B4E0-D2BBB9E1073C}"/>
          </ac:graphicFrameMkLst>
        </pc:graphicFrameChg>
      </pc:sldChg>
    </pc:docChg>
  </pc:docChgLst>
  <pc:docChgLst>
    <pc:chgData name="Christos Matskas" userId="S::chmatsk@microsoft.com::2b548a1b-e0ab-49b8-a683-ebd48b4e7142" providerId="AD" clId="Web-{6D53D591-9FF9-7882-077F-79F9249E566A}"/>
    <pc:docChg chg="modSld">
      <pc:chgData name="Christos Matskas" userId="S::chmatsk@microsoft.com::2b548a1b-e0ab-49b8-a683-ebd48b4e7142" providerId="AD" clId="Web-{6D53D591-9FF9-7882-077F-79F9249E566A}" dt="2019-09-12T16:25:12.806" v="0"/>
      <pc:docMkLst>
        <pc:docMk/>
      </pc:docMkLst>
      <pc:sldChg chg="delSp">
        <pc:chgData name="Christos Matskas" userId="S::chmatsk@microsoft.com::2b548a1b-e0ab-49b8-a683-ebd48b4e7142" providerId="AD" clId="Web-{6D53D591-9FF9-7882-077F-79F9249E566A}" dt="2019-09-12T16:25:12.806" v="0"/>
        <pc:sldMkLst>
          <pc:docMk/>
          <pc:sldMk cId="1445195255" sldId="10232"/>
        </pc:sldMkLst>
        <pc:spChg chg="del">
          <ac:chgData name="Christos Matskas" userId="S::chmatsk@microsoft.com::2b548a1b-e0ab-49b8-a683-ebd48b4e7142" providerId="AD" clId="Web-{6D53D591-9FF9-7882-077F-79F9249E566A}" dt="2019-09-12T16:25:12.806" v="0"/>
          <ac:spMkLst>
            <pc:docMk/>
            <pc:sldMk cId="1445195255" sldId="10232"/>
            <ac:spMk id="4" creationId="{C1264740-2D59-4875-A824-FBAF25B46263}"/>
          </ac:spMkLst>
        </pc:spChg>
      </pc:sldChg>
    </pc:docChg>
  </pc:docChgLst>
  <pc:docChgLst>
    <pc:chgData name="Achim Dettweiler" userId="e57c76de-5a54-4bd7-aae4-9e232a35aed2" providerId="ADAL" clId="{20569946-C119-455B-8ECB-8B26301C601C}"/>
    <pc:docChg chg="modSld">
      <pc:chgData name="Achim Dettweiler" userId="e57c76de-5a54-4bd7-aae4-9e232a35aed2" providerId="ADAL" clId="{20569946-C119-455B-8ECB-8B26301C601C}" dt="2019-09-11T21:22:28.231" v="25" actId="20577"/>
      <pc:docMkLst>
        <pc:docMk/>
      </pc:docMkLst>
      <pc:sldChg chg="addSp modSp">
        <pc:chgData name="Achim Dettweiler" userId="e57c76de-5a54-4bd7-aae4-9e232a35aed2" providerId="ADAL" clId="{20569946-C119-455B-8ECB-8B26301C601C}" dt="2019-09-11T21:18:47.599" v="1" actId="1076"/>
        <pc:sldMkLst>
          <pc:docMk/>
          <pc:sldMk cId="2743313159" sldId="10179"/>
        </pc:sldMkLst>
        <pc:picChg chg="add mod">
          <ac:chgData name="Achim Dettweiler" userId="e57c76de-5a54-4bd7-aae4-9e232a35aed2" providerId="ADAL" clId="{20569946-C119-455B-8ECB-8B26301C601C}" dt="2019-09-11T21:18:47.599" v="1" actId="1076"/>
          <ac:picMkLst>
            <pc:docMk/>
            <pc:sldMk cId="2743313159" sldId="10179"/>
            <ac:picMk id="2" creationId="{61106837-EA9D-469C-BD5A-8D63D7BE303B}"/>
          </ac:picMkLst>
        </pc:picChg>
      </pc:sldChg>
      <pc:sldChg chg="modSp">
        <pc:chgData name="Achim Dettweiler" userId="e57c76de-5a54-4bd7-aae4-9e232a35aed2" providerId="ADAL" clId="{20569946-C119-455B-8ECB-8B26301C601C}" dt="2019-09-11T21:22:28.231" v="25" actId="20577"/>
        <pc:sldMkLst>
          <pc:docMk/>
          <pc:sldMk cId="908440520" sldId="10231"/>
        </pc:sldMkLst>
        <pc:spChg chg="mod">
          <ac:chgData name="Achim Dettweiler" userId="e57c76de-5a54-4bd7-aae4-9e232a35aed2" providerId="ADAL" clId="{20569946-C119-455B-8ECB-8B26301C601C}" dt="2019-09-11T21:22:19.191" v="14" actId="14100"/>
          <ac:spMkLst>
            <pc:docMk/>
            <pc:sldMk cId="908440520" sldId="10231"/>
            <ac:spMk id="2" creationId="{DB42DEF8-773D-4E3F-B482-1107DBEB9AF4}"/>
          </ac:spMkLst>
        </pc:spChg>
        <pc:spChg chg="mod">
          <ac:chgData name="Achim Dettweiler" userId="e57c76de-5a54-4bd7-aae4-9e232a35aed2" providerId="ADAL" clId="{20569946-C119-455B-8ECB-8B26301C601C}" dt="2019-09-11T21:22:28.231" v="25" actId="20577"/>
          <ac:spMkLst>
            <pc:docMk/>
            <pc:sldMk cId="908440520" sldId="10231"/>
            <ac:spMk id="3" creationId="{ED96208D-867A-4A19-8EB0-439ACD68A65C}"/>
          </ac:spMkLst>
        </pc:spChg>
      </pc:sldChg>
    </pc:docChg>
  </pc:docChgLst>
  <pc:docChgLst>
    <pc:chgData name="James Montemagno" userId="S::jamont@microsoft.com::e0435849-a140-4c07-8047-7cefab9356ed" providerId="AD" clId="Web-{4B40CF2E-DF63-B1A3-A028-66E88D637875}"/>
    <pc:docChg chg="">
      <pc:chgData name="James Montemagno" userId="S::jamont@microsoft.com::e0435849-a140-4c07-8047-7cefab9356ed" providerId="AD" clId="Web-{4B40CF2E-DF63-B1A3-A028-66E88D637875}" dt="2019-09-18T16:49:18.525" v="0"/>
      <pc:docMkLst>
        <pc:docMk/>
      </pc:docMkLst>
      <pc:sldChg chg="addCm">
        <pc:chgData name="James Montemagno" userId="S::jamont@microsoft.com::e0435849-a140-4c07-8047-7cefab9356ed" providerId="AD" clId="Web-{4B40CF2E-DF63-B1A3-A028-66E88D637875}" dt="2019-09-18T16:49:18.525" v="0"/>
        <pc:sldMkLst>
          <pc:docMk/>
          <pc:sldMk cId="908440520" sldId="10231"/>
        </pc:sldMkLst>
      </pc:sldChg>
    </pc:docChg>
  </pc:docChgLst>
  <pc:docChgLst>
    <pc:chgData name="Beth Massi" userId="S::bethma@microsoft.com::bd08b5aa-02b2-43fc-b15c-eeea7517ad71" providerId="AD" clId="Web-{F2A1EF74-9619-4D91-8908-44E31D1EACD9}"/>
    <pc:docChg chg="modSld">
      <pc:chgData name="Beth Massi" userId="S::bethma@microsoft.com::bd08b5aa-02b2-43fc-b15c-eeea7517ad71" providerId="AD" clId="Web-{F2A1EF74-9619-4D91-8908-44E31D1EACD9}" dt="2019-09-12T15:51:07.571" v="48" actId="20577"/>
      <pc:docMkLst>
        <pc:docMk/>
      </pc:docMkLst>
      <pc:sldChg chg="modSp">
        <pc:chgData name="Beth Massi" userId="S::bethma@microsoft.com::bd08b5aa-02b2-43fc-b15c-eeea7517ad71" providerId="AD" clId="Web-{F2A1EF74-9619-4D91-8908-44E31D1EACD9}" dt="2019-09-12T15:51:07.571" v="47" actId="20577"/>
        <pc:sldMkLst>
          <pc:docMk/>
          <pc:sldMk cId="4153102925" sldId="10191"/>
        </pc:sldMkLst>
        <pc:spChg chg="mod">
          <ac:chgData name="Beth Massi" userId="S::bethma@microsoft.com::bd08b5aa-02b2-43fc-b15c-eeea7517ad71" providerId="AD" clId="Web-{F2A1EF74-9619-4D91-8908-44E31D1EACD9}" dt="2019-09-12T15:51:07.571" v="47" actId="20577"/>
          <ac:spMkLst>
            <pc:docMk/>
            <pc:sldMk cId="4153102925" sldId="10191"/>
            <ac:spMk id="3" creationId="{ED96208D-867A-4A19-8EB0-439ACD68A65C}"/>
          </ac:spMkLst>
        </pc:spChg>
      </pc:sldChg>
    </pc:docChg>
  </pc:docChgLst>
  <pc:docChgLst>
    <pc:chgData name="Christos Matskas" userId="S::chmatsk@microsoft.com::2b548a1b-e0ab-49b8-a683-ebd48b4e7142" providerId="AD" clId="Web-{DAC71515-77DC-E39C-0733-5B68A421E773}"/>
    <pc:docChg chg="">
      <pc:chgData name="Christos Matskas" userId="S::chmatsk@microsoft.com::2b548a1b-e0ab-49b8-a683-ebd48b4e7142" providerId="AD" clId="Web-{DAC71515-77DC-E39C-0733-5B68A421E773}" dt="2019-09-18T16:27:32.498" v="3"/>
      <pc:docMkLst>
        <pc:docMk/>
      </pc:docMkLst>
      <pc:sldChg chg="addCm delCm">
        <pc:chgData name="Christos Matskas" userId="S::chmatsk@microsoft.com::2b548a1b-e0ab-49b8-a683-ebd48b4e7142" providerId="AD" clId="Web-{DAC71515-77DC-E39C-0733-5B68A421E773}" dt="2019-09-18T16:27:32.498" v="3"/>
        <pc:sldMkLst>
          <pc:docMk/>
          <pc:sldMk cId="1445195255" sldId="10232"/>
        </pc:sldMkLst>
      </pc:sldChg>
    </pc:docChg>
  </pc:docChgLst>
  <pc:docChgLst>
    <pc:chgData name="Rajen Kishna" userId="S::rajenki@microsoft.com::cb2617cd-b010-4f29-a12f-c13505cda105" providerId="AD" clId="Web-{1A8AA857-F4D5-B48A-C70C-6C6A66054BFA}"/>
    <pc:docChg chg="">
      <pc:chgData name="Rajen Kishna" userId="S::rajenki@microsoft.com::cb2617cd-b010-4f29-a12f-c13505cda105" providerId="AD" clId="Web-{1A8AA857-F4D5-B48A-C70C-6C6A66054BFA}" dt="2019-09-18T15:30:52.367" v="0"/>
      <pc:docMkLst>
        <pc:docMk/>
      </pc:docMkLst>
      <pc:sldChg chg="addCm">
        <pc:chgData name="Rajen Kishna" userId="S::rajenki@microsoft.com::cb2617cd-b010-4f29-a12f-c13505cda105" providerId="AD" clId="Web-{1A8AA857-F4D5-B48A-C70C-6C6A66054BFA}" dt="2019-09-18T15:30:52.367" v="0"/>
        <pc:sldMkLst>
          <pc:docMk/>
          <pc:sldMk cId="908440520" sldId="10231"/>
        </pc:sldMkLst>
      </pc:sldChg>
    </pc:docChg>
  </pc:docChgLst>
  <pc:docChgLst>
    <pc:chgData name="Christos Matskas" userId="S::chmatsk@microsoft.com::2b548a1b-e0ab-49b8-a683-ebd48b4e7142" providerId="AD" clId="Web-{30D56913-7657-D7C7-F136-414B33F62EBB}"/>
    <pc:docChg chg="modSld">
      <pc:chgData name="Christos Matskas" userId="S::chmatsk@microsoft.com::2b548a1b-e0ab-49b8-a683-ebd48b4e7142" providerId="AD" clId="Web-{30D56913-7657-D7C7-F136-414B33F62EBB}" dt="2019-09-18T16:04:54.465" v="300"/>
      <pc:docMkLst>
        <pc:docMk/>
      </pc:docMkLst>
      <pc:sldChg chg="addCm">
        <pc:chgData name="Christos Matskas" userId="S::chmatsk@microsoft.com::2b548a1b-e0ab-49b8-a683-ebd48b4e7142" providerId="AD" clId="Web-{30D56913-7657-D7C7-F136-414B33F62EBB}" dt="2019-09-18T15:50:54.855" v="0"/>
        <pc:sldMkLst>
          <pc:docMk/>
          <pc:sldMk cId="908440520" sldId="10231"/>
        </pc:sldMkLst>
      </pc:sldChg>
      <pc:sldChg chg="modSp">
        <pc:chgData name="Christos Matskas" userId="S::chmatsk@microsoft.com::2b548a1b-e0ab-49b8-a683-ebd48b4e7142" providerId="AD" clId="Web-{30D56913-7657-D7C7-F136-414B33F62EBB}" dt="2019-09-18T16:04:54.465" v="300"/>
        <pc:sldMkLst>
          <pc:docMk/>
          <pc:sldMk cId="1445195255" sldId="10232"/>
        </pc:sldMkLst>
        <pc:graphicFrameChg chg="mod modGraphic">
          <ac:chgData name="Christos Matskas" userId="S::chmatsk@microsoft.com::2b548a1b-e0ab-49b8-a683-ebd48b4e7142" providerId="AD" clId="Web-{30D56913-7657-D7C7-F136-414B33F62EBB}" dt="2019-09-18T16:04:54.465" v="300"/>
          <ac:graphicFrameMkLst>
            <pc:docMk/>
            <pc:sldMk cId="1445195255" sldId="10232"/>
            <ac:graphicFrameMk id="5" creationId="{5524B5FA-396D-4D86-B4E0-D2BBB9E1073C}"/>
          </ac:graphicFrameMkLst>
        </pc:graphicFrameChg>
      </pc:sldChg>
    </pc:docChg>
  </pc:docChgLst>
  <pc:docChgLst>
    <pc:chgData name="Rajen Kishna" userId="S::rajenki@microsoft.com::cb2617cd-b010-4f29-a12f-c13505cda105" providerId="AD" clId="Web-{6B0CD11A-5DF7-39E2-8DD5-11C867DC4A6C}"/>
    <pc:docChg chg="">
      <pc:chgData name="Rajen Kishna" userId="S::rajenki@microsoft.com::cb2617cd-b010-4f29-a12f-c13505cda105" providerId="AD" clId="Web-{6B0CD11A-5DF7-39E2-8DD5-11C867DC4A6C}" dt="2019-09-20T15:51:50.705" v="0"/>
      <pc:docMkLst>
        <pc:docMk/>
      </pc:docMkLst>
      <pc:sldChg chg="addCm">
        <pc:chgData name="Rajen Kishna" userId="S::rajenki@microsoft.com::cb2617cd-b010-4f29-a12f-c13505cda105" providerId="AD" clId="Web-{6B0CD11A-5DF7-39E2-8DD5-11C867DC4A6C}" dt="2019-09-20T15:51:50.705" v="0"/>
        <pc:sldMkLst>
          <pc:docMk/>
          <pc:sldMk cId="632066104" sldId="10534"/>
        </pc:sldMkLst>
      </pc:sldChg>
    </pc:docChg>
  </pc:docChgLst>
  <pc:docChgLst>
    <pc:chgData name="James Montemagno" userId="S::jamont@microsoft.com::e0435849-a140-4c07-8047-7cefab9356ed" providerId="AD" clId="Web-{9128E5ED-B5E2-7364-F50C-F55777CAD512}"/>
    <pc:docChg chg="addSld modSld modSection">
      <pc:chgData name="James Montemagno" userId="S::jamont@microsoft.com::e0435849-a140-4c07-8047-7cefab9356ed" providerId="AD" clId="Web-{9128E5ED-B5E2-7364-F50C-F55777CAD512}" dt="2019-09-19T21:50:52.390" v="84"/>
      <pc:docMkLst>
        <pc:docMk/>
      </pc:docMkLst>
      <pc:sldChg chg="addSp delSp modSp add replId">
        <pc:chgData name="James Montemagno" userId="S::jamont@microsoft.com::e0435849-a140-4c07-8047-7cefab9356ed" providerId="AD" clId="Web-{9128E5ED-B5E2-7364-F50C-F55777CAD512}" dt="2019-09-19T21:50:52.390" v="84"/>
        <pc:sldMkLst>
          <pc:docMk/>
          <pc:sldMk cId="2598509346" sldId="10532"/>
        </pc:sldMkLst>
        <pc:spChg chg="mod">
          <ac:chgData name="James Montemagno" userId="S::jamont@microsoft.com::e0435849-a140-4c07-8047-7cefab9356ed" providerId="AD" clId="Web-{9128E5ED-B5E2-7364-F50C-F55777CAD512}" dt="2019-09-19T21:47:13.545" v="15" actId="20577"/>
          <ac:spMkLst>
            <pc:docMk/>
            <pc:sldMk cId="2598509346" sldId="10532"/>
            <ac:spMk id="3" creationId="{99F46E80-8A3A-4BEC-9584-11F945CD729E}"/>
          </ac:spMkLst>
        </pc:spChg>
        <pc:graphicFrameChg chg="del mod modGraphic">
          <ac:chgData name="James Montemagno" userId="S::jamont@microsoft.com::e0435849-a140-4c07-8047-7cefab9356ed" providerId="AD" clId="Web-{9128E5ED-B5E2-7364-F50C-F55777CAD512}" dt="2019-09-19T21:49:02.999" v="27"/>
          <ac:graphicFrameMkLst>
            <pc:docMk/>
            <pc:sldMk cId="2598509346" sldId="10532"/>
            <ac:graphicFrameMk id="5" creationId="{5524B5FA-396D-4D86-B4E0-D2BBB9E1073C}"/>
          </ac:graphicFrameMkLst>
        </pc:graphicFrameChg>
        <pc:graphicFrameChg chg="add del modGraphic">
          <ac:chgData name="James Montemagno" userId="S::jamont@microsoft.com::e0435849-a140-4c07-8047-7cefab9356ed" providerId="AD" clId="Web-{9128E5ED-B5E2-7364-F50C-F55777CAD512}" dt="2019-09-19T21:50:52.062" v="83"/>
          <ac:graphicFrameMkLst>
            <pc:docMk/>
            <pc:sldMk cId="2598509346" sldId="10532"/>
            <ac:graphicFrameMk id="191" creationId="{5D06F906-4801-45CF-86B8-67170FE4BAFA}"/>
          </ac:graphicFrameMkLst>
        </pc:graphicFrameChg>
        <pc:graphicFrameChg chg="add del">
          <ac:chgData name="James Montemagno" userId="S::jamont@microsoft.com::e0435849-a140-4c07-8047-7cefab9356ed" providerId="AD" clId="Web-{9128E5ED-B5E2-7364-F50C-F55777CAD512}" dt="2019-09-19T21:50:37.422" v="82"/>
          <ac:graphicFrameMkLst>
            <pc:docMk/>
            <pc:sldMk cId="2598509346" sldId="10532"/>
            <ac:graphicFrameMk id="739" creationId="{049E13C2-8559-4258-BB40-CA3B11619A90}"/>
          </ac:graphicFrameMkLst>
        </pc:graphicFrameChg>
        <pc:graphicFrameChg chg="add">
          <ac:chgData name="James Montemagno" userId="S::jamont@microsoft.com::e0435849-a140-4c07-8047-7cefab9356ed" providerId="AD" clId="Web-{9128E5ED-B5E2-7364-F50C-F55777CAD512}" dt="2019-09-19T21:50:52.390" v="84"/>
          <ac:graphicFrameMkLst>
            <pc:docMk/>
            <pc:sldMk cId="2598509346" sldId="10532"/>
            <ac:graphicFrameMk id="761" creationId="{6BAF7240-78AB-411B-80B9-AE7353288607}"/>
          </ac:graphicFrameMkLst>
        </pc:graphicFrameChg>
      </pc:sldChg>
    </pc:docChg>
  </pc:docChgLst>
  <pc:docChgLst>
    <pc:chgData name="Glenn Condron" userId="5599025e-9e55-491e-90fe-f30352518d6e" providerId="ADAL" clId="{85653C70-A6D3-4B21-89D2-4FB3CB218065}"/>
    <pc:docChg chg="custSel addSld modSld modSection">
      <pc:chgData name="Glenn Condron" userId="5599025e-9e55-491e-90fe-f30352518d6e" providerId="ADAL" clId="{85653C70-A6D3-4B21-89D2-4FB3CB218065}" dt="2019-09-19T04:30:24.408" v="3" actId="478"/>
      <pc:docMkLst>
        <pc:docMk/>
      </pc:docMkLst>
      <pc:sldChg chg="addSp delSp new modTransition">
        <pc:chgData name="Glenn Condron" userId="5599025e-9e55-491e-90fe-f30352518d6e" providerId="ADAL" clId="{85653C70-A6D3-4B21-89D2-4FB3CB218065}" dt="2019-09-19T04:30:24.408" v="3" actId="478"/>
        <pc:sldMkLst>
          <pc:docMk/>
          <pc:sldMk cId="458591588" sldId="10531"/>
        </pc:sldMkLst>
        <pc:spChg chg="add del">
          <ac:chgData name="Glenn Condron" userId="5599025e-9e55-491e-90fe-f30352518d6e" providerId="ADAL" clId="{85653C70-A6D3-4B21-89D2-4FB3CB218065}" dt="2019-09-19T04:30:24.408" v="3" actId="478"/>
          <ac:spMkLst>
            <pc:docMk/>
            <pc:sldMk cId="458591588" sldId="10531"/>
            <ac:spMk id="2" creationId="{F07313A0-6480-47B1-B88F-10B3E40553A3}"/>
          </ac:spMkLst>
        </pc:spChg>
      </pc:sldChg>
    </pc:docChg>
  </pc:docChgLst>
  <pc:docChgLst>
    <pc:chgData name="James Montemagno" userId="S::jamont@microsoft.com::e0435849-a140-4c07-8047-7cefab9356ed" providerId="AD" clId="Web-{0F97F49D-EE30-5351-30F5-C0C51E6026B6}"/>
    <pc:docChg chg="modSld">
      <pc:chgData name="James Montemagno" userId="S::jamont@microsoft.com::e0435849-a140-4c07-8047-7cefab9356ed" providerId="AD" clId="Web-{0F97F49D-EE30-5351-30F5-C0C51E6026B6}" dt="2019-09-18T06:48:38.993" v="36" actId="14100"/>
      <pc:docMkLst>
        <pc:docMk/>
      </pc:docMkLst>
      <pc:sldChg chg="addSp modSp addAnim">
        <pc:chgData name="James Montemagno" userId="S::jamont@microsoft.com::e0435849-a140-4c07-8047-7cefab9356ed" providerId="AD" clId="Web-{0F97F49D-EE30-5351-30F5-C0C51E6026B6}" dt="2019-09-18T06:48:38.993" v="36" actId="14100"/>
        <pc:sldMkLst>
          <pc:docMk/>
          <pc:sldMk cId="300563498" sldId="10188"/>
        </pc:sldMkLst>
        <pc:spChg chg="add mod">
          <ac:chgData name="James Montemagno" userId="S::jamont@microsoft.com::e0435849-a140-4c07-8047-7cefab9356ed" providerId="AD" clId="Web-{0F97F49D-EE30-5351-30F5-C0C51E6026B6}" dt="2019-09-18T06:48:38.993" v="36" actId="14100"/>
          <ac:spMkLst>
            <pc:docMk/>
            <pc:sldMk cId="300563498" sldId="10188"/>
            <ac:spMk id="4" creationId="{91EF0046-C97A-45E2-AFAC-B17B03F00DA9}"/>
          </ac:spMkLst>
        </pc:spChg>
      </pc:sldChg>
    </pc:docChg>
  </pc:docChgLst>
  <pc:docChgLst>
    <pc:chgData name="Scott Hunter" userId="145c7c14-3300-4891-adda-a52ec6f2caaa" providerId="ADAL" clId="{7563D1DF-BA45-43DD-9F7F-0CB5C0FB540F}"/>
    <pc:docChg chg="modSld">
      <pc:chgData name="Scott Hunter" userId="145c7c14-3300-4891-adda-a52ec6f2caaa" providerId="ADAL" clId="{7563D1DF-BA45-43DD-9F7F-0CB5C0FB540F}" dt="2019-09-23T14:59:23.289" v="95" actId="20577"/>
      <pc:docMkLst>
        <pc:docMk/>
      </pc:docMkLst>
      <pc:sldChg chg="modSp">
        <pc:chgData name="Scott Hunter" userId="145c7c14-3300-4891-adda-a52ec6f2caaa" providerId="ADAL" clId="{7563D1DF-BA45-43DD-9F7F-0CB5C0FB540F}" dt="2019-09-19T03:14:37.052" v="11" actId="20577"/>
        <pc:sldMkLst>
          <pc:docMk/>
          <pc:sldMk cId="1507861551" sldId="263"/>
        </pc:sldMkLst>
        <pc:spChg chg="mod">
          <ac:chgData name="Scott Hunter" userId="145c7c14-3300-4891-adda-a52ec6f2caaa" providerId="ADAL" clId="{7563D1DF-BA45-43DD-9F7F-0CB5C0FB540F}" dt="2019-09-19T03:14:37.052" v="11" actId="20577"/>
          <ac:spMkLst>
            <pc:docMk/>
            <pc:sldMk cId="1507861551" sldId="263"/>
            <ac:spMk id="2" creationId="{9854F6B1-9A29-47D2-8AA6-EA9FFD02BA9D}"/>
          </ac:spMkLst>
        </pc:spChg>
      </pc:sldChg>
      <pc:sldChg chg="modNotesTx">
        <pc:chgData name="Scott Hunter" userId="145c7c14-3300-4891-adda-a52ec6f2caaa" providerId="ADAL" clId="{7563D1DF-BA45-43DD-9F7F-0CB5C0FB540F}" dt="2019-09-23T14:59:23.289" v="95" actId="20577"/>
        <pc:sldMkLst>
          <pc:docMk/>
          <pc:sldMk cId="2334748203" sldId="10234"/>
        </pc:sldMkLst>
      </pc:sldChg>
    </pc:docChg>
  </pc:docChgLst>
  <pc:docChgLst>
    <pc:chgData name="Christos Matskas" userId="S::chmatsk@microsoft.com::2b548a1b-e0ab-49b8-a683-ebd48b4e7142" providerId="AD" clId="Web-{D57E12F4-6E41-5036-A586-7305E2E56D4F}"/>
    <pc:docChg chg="modSld">
      <pc:chgData name="Christos Matskas" userId="S::chmatsk@microsoft.com::2b548a1b-e0ab-49b8-a683-ebd48b4e7142" providerId="AD" clId="Web-{D57E12F4-6E41-5036-A586-7305E2E56D4F}" dt="2019-09-17T20:47:15.888" v="6"/>
      <pc:docMkLst>
        <pc:docMk/>
      </pc:docMkLst>
      <pc:sldChg chg="delSp modSp addCm">
        <pc:chgData name="Christos Matskas" userId="S::chmatsk@microsoft.com::2b548a1b-e0ab-49b8-a683-ebd48b4e7142" providerId="AD" clId="Web-{D57E12F4-6E41-5036-A586-7305E2E56D4F}" dt="2019-09-17T20:47:15.888" v="6"/>
        <pc:sldMkLst>
          <pc:docMk/>
          <pc:sldMk cId="1445195255" sldId="10232"/>
        </pc:sldMkLst>
        <pc:spChg chg="del">
          <ac:chgData name="Christos Matskas" userId="S::chmatsk@microsoft.com::2b548a1b-e0ab-49b8-a683-ebd48b4e7142" providerId="AD" clId="Web-{D57E12F4-6E41-5036-A586-7305E2E56D4F}" dt="2019-09-17T20:46:41.153" v="3"/>
          <ac:spMkLst>
            <pc:docMk/>
            <pc:sldMk cId="1445195255" sldId="10232"/>
            <ac:spMk id="2" creationId="{3E6F903F-7E21-4DF8-B77F-BAB50ECD1D3F}"/>
          </ac:spMkLst>
        </pc:spChg>
        <pc:graphicFrameChg chg="modGraphic">
          <ac:chgData name="Christos Matskas" userId="S::chmatsk@microsoft.com::2b548a1b-e0ab-49b8-a683-ebd48b4e7142" providerId="AD" clId="Web-{D57E12F4-6E41-5036-A586-7305E2E56D4F}" dt="2019-09-17T20:46:53.357" v="5" actId="20577"/>
          <ac:graphicFrameMkLst>
            <pc:docMk/>
            <pc:sldMk cId="1445195255" sldId="10232"/>
            <ac:graphicFrameMk id="5" creationId="{5524B5FA-396D-4D86-B4E0-D2BBB9E1073C}"/>
          </ac:graphicFrameMkLst>
        </pc:graphicFrameChg>
      </pc:sldChg>
    </pc:docChg>
  </pc:docChgLst>
  <pc:docChgLst>
    <pc:chgData name="Christos Matskas" userId="S::chmatsk@microsoft.com::2b548a1b-e0ab-49b8-a683-ebd48b4e7142" providerId="AD" clId="Web-{2856F4EC-FA27-3CF6-6BE4-3CBBB9A33A4F}"/>
    <pc:docChg chg="modSld">
      <pc:chgData name="Christos Matskas" userId="S::chmatsk@microsoft.com::2b548a1b-e0ab-49b8-a683-ebd48b4e7142" providerId="AD" clId="Web-{2856F4EC-FA27-3CF6-6BE4-3CBBB9A33A4F}" dt="2019-09-17T18:53:33.246" v="424" actId="20577"/>
      <pc:docMkLst>
        <pc:docMk/>
      </pc:docMkLst>
      <pc:sldChg chg="delSp modSp addCm">
        <pc:chgData name="Christos Matskas" userId="S::chmatsk@microsoft.com::2b548a1b-e0ab-49b8-a683-ebd48b4e7142" providerId="AD" clId="Web-{2856F4EC-FA27-3CF6-6BE4-3CBBB9A33A4F}" dt="2019-09-16T23:08:26.321" v="106" actId="20577"/>
        <pc:sldMkLst>
          <pc:docMk/>
          <pc:sldMk cId="908440520" sldId="10231"/>
        </pc:sldMkLst>
        <pc:spChg chg="mod">
          <ac:chgData name="Christos Matskas" userId="S::chmatsk@microsoft.com::2b548a1b-e0ab-49b8-a683-ebd48b4e7142" providerId="AD" clId="Web-{2856F4EC-FA27-3CF6-6BE4-3CBBB9A33A4F}" dt="2019-09-16T23:08:26.321" v="106" actId="20577"/>
          <ac:spMkLst>
            <pc:docMk/>
            <pc:sldMk cId="908440520" sldId="10231"/>
            <ac:spMk id="3" creationId="{ED96208D-867A-4A19-8EB0-439ACD68A65C}"/>
          </ac:spMkLst>
        </pc:spChg>
        <pc:spChg chg="del">
          <ac:chgData name="Christos Matskas" userId="S::chmatsk@microsoft.com::2b548a1b-e0ab-49b8-a683-ebd48b4e7142" providerId="AD" clId="Web-{2856F4EC-FA27-3CF6-6BE4-3CBBB9A33A4F}" dt="2019-09-16T23:07:28.930" v="96"/>
          <ac:spMkLst>
            <pc:docMk/>
            <pc:sldMk cId="908440520" sldId="10231"/>
            <ac:spMk id="6" creationId="{0BFC8A22-BBA8-49C9-95E0-887AA66AFD25}"/>
          </ac:spMkLst>
        </pc:spChg>
      </pc:sldChg>
      <pc:sldChg chg="delSp modSp addCm delCm">
        <pc:chgData name="Christos Matskas" userId="S::chmatsk@microsoft.com::2b548a1b-e0ab-49b8-a683-ebd48b4e7142" providerId="AD" clId="Web-{2856F4EC-FA27-3CF6-6BE4-3CBBB9A33A4F}" dt="2019-09-17T18:53:33.246" v="424" actId="20577"/>
        <pc:sldMkLst>
          <pc:docMk/>
          <pc:sldMk cId="1445195255" sldId="10232"/>
        </pc:sldMkLst>
        <pc:spChg chg="mod">
          <ac:chgData name="Christos Matskas" userId="S::chmatsk@microsoft.com::2b548a1b-e0ab-49b8-a683-ebd48b4e7142" providerId="AD" clId="Web-{2856F4EC-FA27-3CF6-6BE4-3CBBB9A33A4F}" dt="2019-09-17T18:41:18.996" v="371" actId="20577"/>
          <ac:spMkLst>
            <pc:docMk/>
            <pc:sldMk cId="1445195255" sldId="10232"/>
            <ac:spMk id="3" creationId="{99F46E80-8A3A-4BEC-9584-11F945CD729E}"/>
          </ac:spMkLst>
        </pc:spChg>
        <pc:spChg chg="del mod">
          <ac:chgData name="Christos Matskas" userId="S::chmatsk@microsoft.com::2b548a1b-e0ab-49b8-a683-ebd48b4e7142" providerId="AD" clId="Web-{2856F4EC-FA27-3CF6-6BE4-3CBBB9A33A4F}" dt="2019-09-17T16:03:10.861" v="355"/>
          <ac:spMkLst>
            <pc:docMk/>
            <pc:sldMk cId="1445195255" sldId="10232"/>
            <ac:spMk id="4" creationId="{519B1CAE-F68C-4D7C-B3E4-30964BB23AEA}"/>
          </ac:spMkLst>
        </pc:spChg>
        <pc:graphicFrameChg chg="mod modGraphic">
          <ac:chgData name="Christos Matskas" userId="S::chmatsk@microsoft.com::2b548a1b-e0ab-49b8-a683-ebd48b4e7142" providerId="AD" clId="Web-{2856F4EC-FA27-3CF6-6BE4-3CBBB9A33A4F}" dt="2019-09-17T18:53:33.246" v="424" actId="20577"/>
          <ac:graphicFrameMkLst>
            <pc:docMk/>
            <pc:sldMk cId="1445195255" sldId="10232"/>
            <ac:graphicFrameMk id="5" creationId="{5524B5FA-396D-4D86-B4E0-D2BBB9E1073C}"/>
          </ac:graphicFrameMkLst>
        </pc:graphicFrameChg>
      </pc:sldChg>
    </pc:docChg>
  </pc:docChgLst>
  <pc:docChgLst>
    <pc:chgData name="Beth Massi" userId="478c1bcf29534cd8" providerId="LiveId" clId="{3854A05D-71FF-45B3-BD67-3DC1EDA35C24}"/>
    <pc:docChg chg="undo custSel addSld delSld modSld sldOrd modMainMaster modSection">
      <pc:chgData name="Beth Massi" userId="478c1bcf29534cd8" providerId="LiveId" clId="{3854A05D-71FF-45B3-BD67-3DC1EDA35C24}" dt="2019-09-12T00:01:13.912" v="5107" actId="1076"/>
      <pc:docMkLst>
        <pc:docMk/>
      </pc:docMkLst>
      <pc:sldChg chg="modSp mod modShow">
        <pc:chgData name="Beth Massi" userId="478c1bcf29534cd8" providerId="LiveId" clId="{3854A05D-71FF-45B3-BD67-3DC1EDA35C24}" dt="2019-09-09T18:30:09.104" v="3276" actId="729"/>
        <pc:sldMkLst>
          <pc:docMk/>
          <pc:sldMk cId="477504486" sldId="257"/>
        </pc:sldMkLst>
        <pc:spChg chg="mod">
          <ac:chgData name="Beth Massi" userId="478c1bcf29534cd8" providerId="LiveId" clId="{3854A05D-71FF-45B3-BD67-3DC1EDA35C24}" dt="2019-09-06T17:38:07.226" v="240" actId="20577"/>
          <ac:spMkLst>
            <pc:docMk/>
            <pc:sldMk cId="477504486" sldId="257"/>
            <ac:spMk id="2" creationId="{839C7298-752B-48BD-843F-683A22D59A7E}"/>
          </ac:spMkLst>
        </pc:spChg>
        <pc:spChg chg="mod">
          <ac:chgData name="Beth Massi" userId="478c1bcf29534cd8" providerId="LiveId" clId="{3854A05D-71FF-45B3-BD67-3DC1EDA35C24}" dt="2019-09-09T18:29:39.864" v="3275" actId="20577"/>
          <ac:spMkLst>
            <pc:docMk/>
            <pc:sldMk cId="477504486" sldId="257"/>
            <ac:spMk id="3" creationId="{2BA8E374-5793-40F2-A7B7-2D8AB053A278}"/>
          </ac:spMkLst>
        </pc:spChg>
      </pc:sldChg>
      <pc:sldChg chg="addSp modSp">
        <pc:chgData name="Beth Massi" userId="478c1bcf29534cd8" providerId="LiveId" clId="{3854A05D-71FF-45B3-BD67-3DC1EDA35C24}" dt="2019-09-06T23:01:47.313" v="728"/>
        <pc:sldMkLst>
          <pc:docMk/>
          <pc:sldMk cId="2859071109" sldId="261"/>
        </pc:sldMkLst>
        <pc:spChg chg="mod">
          <ac:chgData name="Beth Massi" userId="478c1bcf29534cd8" providerId="LiveId" clId="{3854A05D-71FF-45B3-BD67-3DC1EDA35C24}" dt="2019-09-06T23:01:45.650" v="727" actId="1076"/>
          <ac:spMkLst>
            <pc:docMk/>
            <pc:sldMk cId="2859071109" sldId="261"/>
            <ac:spMk id="2" creationId="{89E36756-4ECC-4563-9847-79578B809B5C}"/>
          </ac:spMkLst>
        </pc:spChg>
        <pc:spChg chg="add mod">
          <ac:chgData name="Beth Massi" userId="478c1bcf29534cd8" providerId="LiveId" clId="{3854A05D-71FF-45B3-BD67-3DC1EDA35C24}" dt="2019-09-06T22:56:07.270" v="613" actId="1076"/>
          <ac:spMkLst>
            <pc:docMk/>
            <pc:sldMk cId="2859071109" sldId="261"/>
            <ac:spMk id="3" creationId="{A9F08F63-40BD-456E-A5BB-E630C5075355}"/>
          </ac:spMkLst>
        </pc:spChg>
        <pc:spChg chg="add">
          <ac:chgData name="Beth Massi" userId="478c1bcf29534cd8" providerId="LiveId" clId="{3854A05D-71FF-45B3-BD67-3DC1EDA35C24}" dt="2019-09-06T23:01:47.313" v="728"/>
          <ac:spMkLst>
            <pc:docMk/>
            <pc:sldMk cId="2859071109" sldId="261"/>
            <ac:spMk id="4" creationId="{82A1AB1E-6186-4703-A416-66BF7BF9A398}"/>
          </ac:spMkLst>
        </pc:spChg>
      </pc:sldChg>
      <pc:sldChg chg="modSp mod modShow">
        <pc:chgData name="Beth Massi" userId="478c1bcf29534cd8" providerId="LiveId" clId="{3854A05D-71FF-45B3-BD67-3DC1EDA35C24}" dt="2019-09-11T23:56:45.367" v="5068" actId="6549"/>
        <pc:sldMkLst>
          <pc:docMk/>
          <pc:sldMk cId="1507861551" sldId="263"/>
        </pc:sldMkLst>
        <pc:spChg chg="mod">
          <ac:chgData name="Beth Massi" userId="478c1bcf29534cd8" providerId="LiveId" clId="{3854A05D-71FF-45B3-BD67-3DC1EDA35C24}" dt="2019-09-11T23:56:45.367" v="5068" actId="6549"/>
          <ac:spMkLst>
            <pc:docMk/>
            <pc:sldMk cId="1507861551" sldId="263"/>
            <ac:spMk id="2" creationId="{9854F6B1-9A29-47D2-8AA6-EA9FFD02BA9D}"/>
          </ac:spMkLst>
        </pc:spChg>
      </pc:sldChg>
      <pc:sldChg chg="modSp mod modShow">
        <pc:chgData name="Beth Massi" userId="478c1bcf29534cd8" providerId="LiveId" clId="{3854A05D-71FF-45B3-BD67-3DC1EDA35C24}" dt="2019-09-11T21:08:26.960" v="4002" actId="113"/>
        <pc:sldMkLst>
          <pc:docMk/>
          <pc:sldMk cId="1999049022" sldId="264"/>
        </pc:sldMkLst>
        <pc:spChg chg="mod">
          <ac:chgData name="Beth Massi" userId="478c1bcf29534cd8" providerId="LiveId" clId="{3854A05D-71FF-45B3-BD67-3DC1EDA35C24}" dt="2019-09-11T21:08:26.960" v="4002" actId="113"/>
          <ac:spMkLst>
            <pc:docMk/>
            <pc:sldMk cId="1999049022" sldId="264"/>
            <ac:spMk id="2" creationId="{FBC908C2-EACA-4F13-A5C6-6A94416CBF89}"/>
          </ac:spMkLst>
        </pc:spChg>
      </pc:sldChg>
      <pc:sldChg chg="addSp delSp modSp new delAnim modAnim">
        <pc:chgData name="Beth Massi" userId="478c1bcf29534cd8" providerId="LiveId" clId="{3854A05D-71FF-45B3-BD67-3DC1EDA35C24}" dt="2019-09-06T23:15:18.624" v="1403"/>
        <pc:sldMkLst>
          <pc:docMk/>
          <pc:sldMk cId="1242830281" sldId="265"/>
        </pc:sldMkLst>
        <pc:spChg chg="add mod">
          <ac:chgData name="Beth Massi" userId="478c1bcf29534cd8" providerId="LiveId" clId="{3854A05D-71FF-45B3-BD67-3DC1EDA35C24}" dt="2019-09-06T23:11:50.794" v="1256" actId="6549"/>
          <ac:spMkLst>
            <pc:docMk/>
            <pc:sldMk cId="1242830281" sldId="265"/>
            <ac:spMk id="2" creationId="{DB42DEF8-773D-4E3F-B482-1107DBEB9AF4}"/>
          </ac:spMkLst>
        </pc:spChg>
        <pc:spChg chg="add mod">
          <ac:chgData name="Beth Massi" userId="478c1bcf29534cd8" providerId="LiveId" clId="{3854A05D-71FF-45B3-BD67-3DC1EDA35C24}" dt="2019-09-06T22:46:38.535" v="407" actId="6549"/>
          <ac:spMkLst>
            <pc:docMk/>
            <pc:sldMk cId="1242830281" sldId="265"/>
            <ac:spMk id="3" creationId="{ED96208D-867A-4A19-8EB0-439ACD68A65C}"/>
          </ac:spMkLst>
        </pc:spChg>
        <pc:spChg chg="add mod">
          <ac:chgData name="Beth Massi" userId="478c1bcf29534cd8" providerId="LiveId" clId="{3854A05D-71FF-45B3-BD67-3DC1EDA35C24}" dt="2019-09-06T22:45:51.296" v="334" actId="1076"/>
          <ac:spMkLst>
            <pc:docMk/>
            <pc:sldMk cId="1242830281" sldId="265"/>
            <ac:spMk id="4" creationId="{340D0C54-3E62-4912-BFA8-2A91DC3F2B54}"/>
          </ac:spMkLst>
        </pc:spChg>
        <pc:spChg chg="add mod">
          <ac:chgData name="Beth Massi" userId="478c1bcf29534cd8" providerId="LiveId" clId="{3854A05D-71FF-45B3-BD67-3DC1EDA35C24}" dt="2019-09-06T23:11:54.919" v="1264" actId="20577"/>
          <ac:spMkLst>
            <pc:docMk/>
            <pc:sldMk cId="1242830281" sldId="265"/>
            <ac:spMk id="5" creationId="{1CA387C0-F0C9-4675-9CD4-A398BCA3A308}"/>
          </ac:spMkLst>
        </pc:spChg>
        <pc:grpChg chg="add del mod">
          <ac:chgData name="Beth Massi" userId="478c1bcf29534cd8" providerId="LiveId" clId="{3854A05D-71FF-45B3-BD67-3DC1EDA35C24}" dt="2019-09-06T22:44:41.807" v="332" actId="478"/>
          <ac:grpSpMkLst>
            <pc:docMk/>
            <pc:sldMk cId="1242830281" sldId="265"/>
            <ac:grpSpMk id="6" creationId="{0C7C67E4-4F12-49B3-A40B-8B9915C57210}"/>
          </ac:grpSpMkLst>
        </pc:grpChg>
        <pc:picChg chg="add del mod">
          <ac:chgData name="Beth Massi" userId="478c1bcf29534cd8" providerId="LiveId" clId="{3854A05D-71FF-45B3-BD67-3DC1EDA35C24}" dt="2019-09-06T22:51:58.635" v="410" actId="478"/>
          <ac:picMkLst>
            <pc:docMk/>
            <pc:sldMk cId="1242830281" sldId="265"/>
            <ac:picMk id="11" creationId="{6424F658-C077-4FE0-A9C2-058D71E6E2CE}"/>
          </ac:picMkLst>
        </pc:picChg>
        <pc:picChg chg="add mod">
          <ac:chgData name="Beth Massi" userId="478c1bcf29534cd8" providerId="LiveId" clId="{3854A05D-71FF-45B3-BD67-3DC1EDA35C24}" dt="2019-09-06T23:14:54.412" v="1395" actId="1076"/>
          <ac:picMkLst>
            <pc:docMk/>
            <pc:sldMk cId="1242830281" sldId="265"/>
            <ac:picMk id="13" creationId="{1E608808-79F9-412E-B447-95A8FE6456C7}"/>
          </ac:picMkLst>
        </pc:picChg>
      </pc:sldChg>
      <pc:sldChg chg="addSp delSp modSp add del delAnim">
        <pc:chgData name="Beth Massi" userId="478c1bcf29534cd8" providerId="LiveId" clId="{3854A05D-71FF-45B3-BD67-3DC1EDA35C24}" dt="2019-09-09T18:30:44.861" v="3280" actId="1076"/>
        <pc:sldMkLst>
          <pc:docMk/>
          <pc:sldMk cId="2905816638" sldId="1932"/>
        </pc:sldMkLst>
        <pc:spChg chg="del mod">
          <ac:chgData name="Beth Massi" userId="478c1bcf29534cd8" providerId="LiveId" clId="{3854A05D-71FF-45B3-BD67-3DC1EDA35C24}" dt="2019-09-09T18:28:14.789" v="3236" actId="1076"/>
          <ac:spMkLst>
            <pc:docMk/>
            <pc:sldMk cId="2905816638" sldId="1932"/>
            <ac:spMk id="2" creationId="{FCA3E1F8-1512-45C8-8533-8E38D2F12835}"/>
          </ac:spMkLst>
        </pc:spChg>
        <pc:spChg chg="del">
          <ac:chgData name="Beth Massi" userId="478c1bcf29534cd8" providerId="LiveId" clId="{3854A05D-71FF-45B3-BD67-3DC1EDA35C24}" dt="2019-09-09T18:27:46.416" v="3228" actId="478"/>
          <ac:spMkLst>
            <pc:docMk/>
            <pc:sldMk cId="2905816638" sldId="1932"/>
            <ac:spMk id="7" creationId="{CE5C2AD7-723E-4A38-87BA-C03057CF6C09}"/>
          </ac:spMkLst>
        </pc:spChg>
        <pc:spChg chg="del">
          <ac:chgData name="Beth Massi" userId="478c1bcf29534cd8" providerId="LiveId" clId="{3854A05D-71FF-45B3-BD67-3DC1EDA35C24}" dt="2019-09-09T18:27:59.783" v="3234" actId="478"/>
          <ac:spMkLst>
            <pc:docMk/>
            <pc:sldMk cId="2905816638" sldId="1932"/>
            <ac:spMk id="35" creationId="{E149EE59-13AC-4131-AA08-F932AA4C7706}"/>
          </ac:spMkLst>
        </pc:spChg>
        <pc:spChg chg="del">
          <ac:chgData name="Beth Massi" userId="478c1bcf29534cd8" providerId="LiveId" clId="{3854A05D-71FF-45B3-BD67-3DC1EDA35C24}" dt="2019-09-09T18:27:52.689" v="3231" actId="478"/>
          <ac:spMkLst>
            <pc:docMk/>
            <pc:sldMk cId="2905816638" sldId="1932"/>
            <ac:spMk id="38" creationId="{11E4E334-F73F-45A1-AF9C-5EBBF97D21F4}"/>
          </ac:spMkLst>
        </pc:spChg>
        <pc:spChg chg="del">
          <ac:chgData name="Beth Massi" userId="478c1bcf29534cd8" providerId="LiveId" clId="{3854A05D-71FF-45B3-BD67-3DC1EDA35C24}" dt="2019-09-09T18:27:55.859" v="3233" actId="478"/>
          <ac:spMkLst>
            <pc:docMk/>
            <pc:sldMk cId="2905816638" sldId="1932"/>
            <ac:spMk id="44" creationId="{902BF7D8-0FC3-439F-AA68-2278726B1361}"/>
          </ac:spMkLst>
        </pc:spChg>
        <pc:spChg chg="del">
          <ac:chgData name="Beth Massi" userId="478c1bcf29534cd8" providerId="LiveId" clId="{3854A05D-71FF-45B3-BD67-3DC1EDA35C24}" dt="2019-09-09T18:27:47.951" v="3229" actId="478"/>
          <ac:spMkLst>
            <pc:docMk/>
            <pc:sldMk cId="2905816638" sldId="1932"/>
            <ac:spMk id="45" creationId="{2A340BF8-80CE-4B68-A466-E8F2501EC028}"/>
          </ac:spMkLst>
        </pc:spChg>
        <pc:spChg chg="del">
          <ac:chgData name="Beth Massi" userId="478c1bcf29534cd8" providerId="LiveId" clId="{3854A05D-71FF-45B3-BD67-3DC1EDA35C24}" dt="2019-09-09T18:27:50.655" v="3230" actId="478"/>
          <ac:spMkLst>
            <pc:docMk/>
            <pc:sldMk cId="2905816638" sldId="1932"/>
            <ac:spMk id="49" creationId="{C7A5DC88-16BA-4DBF-B560-8CBFC0507DEA}"/>
          </ac:spMkLst>
        </pc:spChg>
        <pc:spChg chg="del">
          <ac:chgData name="Beth Massi" userId="478c1bcf29534cd8" providerId="LiveId" clId="{3854A05D-71FF-45B3-BD67-3DC1EDA35C24}" dt="2019-09-09T18:27:54.829" v="3232" actId="478"/>
          <ac:spMkLst>
            <pc:docMk/>
            <pc:sldMk cId="2905816638" sldId="1932"/>
            <ac:spMk id="51" creationId="{1C81C2C4-B3E0-4436-8319-9312BD3AB604}"/>
          </ac:spMkLst>
        </pc:spChg>
        <pc:spChg chg="del">
          <ac:chgData name="Beth Massi" userId="478c1bcf29534cd8" providerId="LiveId" clId="{3854A05D-71FF-45B3-BD67-3DC1EDA35C24}" dt="2019-09-09T18:27:45.200" v="3227" actId="478"/>
          <ac:spMkLst>
            <pc:docMk/>
            <pc:sldMk cId="2905816638" sldId="1932"/>
            <ac:spMk id="53" creationId="{1ED8BAE7-0835-4E76-B12B-9B4C5D4EAA6E}"/>
          </ac:spMkLst>
        </pc:spChg>
        <pc:spChg chg="del">
          <ac:chgData name="Beth Massi" userId="478c1bcf29534cd8" providerId="LiveId" clId="{3854A05D-71FF-45B3-BD67-3DC1EDA35C24}" dt="2019-09-09T18:28:01.426" v="3235" actId="478"/>
          <ac:spMkLst>
            <pc:docMk/>
            <pc:sldMk cId="2905816638" sldId="1932"/>
            <ac:spMk id="54" creationId="{F0815644-810A-4826-A0B0-5E429BCD0E0B}"/>
          </ac:spMkLst>
        </pc:spChg>
        <pc:grpChg chg="del">
          <ac:chgData name="Beth Massi" userId="478c1bcf29534cd8" providerId="LiveId" clId="{3854A05D-71FF-45B3-BD67-3DC1EDA35C24}" dt="2019-09-09T18:27:40.631" v="3224" actId="478"/>
          <ac:grpSpMkLst>
            <pc:docMk/>
            <pc:sldMk cId="2905816638" sldId="1932"/>
            <ac:grpSpMk id="9" creationId="{2557E5A4-DF22-4081-9AB4-9825A50E60C9}"/>
          </ac:grpSpMkLst>
        </pc:grpChg>
        <pc:grpChg chg="del">
          <ac:chgData name="Beth Massi" userId="478c1bcf29534cd8" providerId="LiveId" clId="{3854A05D-71FF-45B3-BD67-3DC1EDA35C24}" dt="2019-09-09T18:27:43.497" v="3226" actId="478"/>
          <ac:grpSpMkLst>
            <pc:docMk/>
            <pc:sldMk cId="2905816638" sldId="1932"/>
            <ac:grpSpMk id="12" creationId="{97E26189-9652-4895-9198-9EE517444822}"/>
          </ac:grpSpMkLst>
        </pc:grpChg>
        <pc:grpChg chg="del">
          <ac:chgData name="Beth Massi" userId="478c1bcf29534cd8" providerId="LiveId" clId="{3854A05D-71FF-45B3-BD67-3DC1EDA35C24}" dt="2019-09-09T18:27:41.942" v="3225" actId="478"/>
          <ac:grpSpMkLst>
            <pc:docMk/>
            <pc:sldMk cId="2905816638" sldId="1932"/>
            <ac:grpSpMk id="39" creationId="{B057C564-BD6F-4C0D-BDBD-479FA66C3B8A}"/>
          </ac:grpSpMkLst>
        </pc:grpChg>
        <pc:grpChg chg="del">
          <ac:chgData name="Beth Massi" userId="478c1bcf29534cd8" providerId="LiveId" clId="{3854A05D-71FF-45B3-BD67-3DC1EDA35C24}" dt="2019-09-09T18:27:39.119" v="3223" actId="478"/>
          <ac:grpSpMkLst>
            <pc:docMk/>
            <pc:sldMk cId="2905816638" sldId="1932"/>
            <ac:grpSpMk id="46" creationId="{EDD6ABA4-EFCA-4585-BB25-8C5716846B09}"/>
          </ac:grpSpMkLst>
        </pc:grpChg>
        <pc:picChg chg="del mod">
          <ac:chgData name="Beth Massi" userId="478c1bcf29534cd8" providerId="LiveId" clId="{3854A05D-71FF-45B3-BD67-3DC1EDA35C24}" dt="2019-09-09T18:30:36.298" v="3279" actId="1076"/>
          <ac:picMkLst>
            <pc:docMk/>
            <pc:sldMk cId="2905816638" sldId="1932"/>
            <ac:picMk id="3" creationId="{ED3AD50E-1057-4D2D-B891-D47FD5A4C5D1}"/>
          </ac:picMkLst>
        </pc:picChg>
        <pc:picChg chg="del">
          <ac:chgData name="Beth Massi" userId="478c1bcf29534cd8" providerId="LiveId" clId="{3854A05D-71FF-45B3-BD67-3DC1EDA35C24}" dt="2019-09-09T18:19:48.161" v="3066" actId="21"/>
          <ac:picMkLst>
            <pc:docMk/>
            <pc:sldMk cId="2905816638" sldId="1932"/>
            <ac:picMk id="5" creationId="{12E3532D-85C5-45F0-9D98-BFAFFC74629D}"/>
          </ac:picMkLst>
        </pc:picChg>
        <pc:picChg chg="del">
          <ac:chgData name="Beth Massi" userId="478c1bcf29534cd8" providerId="LiveId" clId="{3854A05D-71FF-45B3-BD67-3DC1EDA35C24}" dt="2019-09-09T18:19:48.161" v="3066" actId="21"/>
          <ac:picMkLst>
            <pc:docMk/>
            <pc:sldMk cId="2905816638" sldId="1932"/>
            <ac:picMk id="6" creationId="{FF32C1D1-31E8-4212-AFAC-F8DC6C271AD2}"/>
          </ac:picMkLst>
        </pc:picChg>
        <pc:picChg chg="del">
          <ac:chgData name="Beth Massi" userId="478c1bcf29534cd8" providerId="LiveId" clId="{3854A05D-71FF-45B3-BD67-3DC1EDA35C24}" dt="2019-09-09T18:19:48.161" v="3066" actId="21"/>
          <ac:picMkLst>
            <pc:docMk/>
            <pc:sldMk cId="2905816638" sldId="1932"/>
            <ac:picMk id="11" creationId="{B4DD53F2-884E-4A29-98E3-79774B32C1B8}"/>
          </ac:picMkLst>
        </pc:picChg>
        <pc:picChg chg="del">
          <ac:chgData name="Beth Massi" userId="478c1bcf29534cd8" providerId="LiveId" clId="{3854A05D-71FF-45B3-BD67-3DC1EDA35C24}" dt="2019-09-09T18:19:48.161" v="3066" actId="21"/>
          <ac:picMkLst>
            <pc:docMk/>
            <pc:sldMk cId="2905816638" sldId="1932"/>
            <ac:picMk id="13" creationId="{CD71DC4E-719A-4F1E-AB09-2F07055B83BB}"/>
          </ac:picMkLst>
        </pc:picChg>
        <pc:picChg chg="del">
          <ac:chgData name="Beth Massi" userId="478c1bcf29534cd8" providerId="LiveId" clId="{3854A05D-71FF-45B3-BD67-3DC1EDA35C24}" dt="2019-09-09T18:19:48.161" v="3066" actId="21"/>
          <ac:picMkLst>
            <pc:docMk/>
            <pc:sldMk cId="2905816638" sldId="1932"/>
            <ac:picMk id="14" creationId="{7C263FF5-821B-4E48-B9A1-603B6711ED41}"/>
          </ac:picMkLst>
        </pc:picChg>
        <pc:picChg chg="del">
          <ac:chgData name="Beth Massi" userId="478c1bcf29534cd8" providerId="LiveId" clId="{3854A05D-71FF-45B3-BD67-3DC1EDA35C24}" dt="2019-09-09T18:19:48.161" v="3066" actId="21"/>
          <ac:picMkLst>
            <pc:docMk/>
            <pc:sldMk cId="2905816638" sldId="1932"/>
            <ac:picMk id="15" creationId="{F54964FD-02F8-4824-8DF2-1F101A0E13C2}"/>
          </ac:picMkLst>
        </pc:picChg>
        <pc:picChg chg="del">
          <ac:chgData name="Beth Massi" userId="478c1bcf29534cd8" providerId="LiveId" clId="{3854A05D-71FF-45B3-BD67-3DC1EDA35C24}" dt="2019-09-09T18:19:48.161" v="3066" actId="21"/>
          <ac:picMkLst>
            <pc:docMk/>
            <pc:sldMk cId="2905816638" sldId="1932"/>
            <ac:picMk id="16" creationId="{C4DC79DA-D8D5-4EE7-9FFA-A48B6EAFC662}"/>
          </ac:picMkLst>
        </pc:picChg>
        <pc:picChg chg="del">
          <ac:chgData name="Beth Massi" userId="478c1bcf29534cd8" providerId="LiveId" clId="{3854A05D-71FF-45B3-BD67-3DC1EDA35C24}" dt="2019-09-09T18:19:48.161" v="3066" actId="21"/>
          <ac:picMkLst>
            <pc:docMk/>
            <pc:sldMk cId="2905816638" sldId="1932"/>
            <ac:picMk id="17" creationId="{E3285808-A8AC-44AB-A5FB-C837965F8635}"/>
          </ac:picMkLst>
        </pc:picChg>
        <pc:picChg chg="del">
          <ac:chgData name="Beth Massi" userId="478c1bcf29534cd8" providerId="LiveId" clId="{3854A05D-71FF-45B3-BD67-3DC1EDA35C24}" dt="2019-09-09T18:19:48.161" v="3066" actId="21"/>
          <ac:picMkLst>
            <pc:docMk/>
            <pc:sldMk cId="2905816638" sldId="1932"/>
            <ac:picMk id="19" creationId="{87D00F02-2F59-4460-9890-A97B0F8B565D}"/>
          </ac:picMkLst>
        </pc:picChg>
        <pc:picChg chg="del">
          <ac:chgData name="Beth Massi" userId="478c1bcf29534cd8" providerId="LiveId" clId="{3854A05D-71FF-45B3-BD67-3DC1EDA35C24}" dt="2019-09-09T18:19:48.161" v="3066" actId="21"/>
          <ac:picMkLst>
            <pc:docMk/>
            <pc:sldMk cId="2905816638" sldId="1932"/>
            <ac:picMk id="21" creationId="{73843D74-2877-43CF-AA4A-8D48D5B9B25E}"/>
          </ac:picMkLst>
        </pc:picChg>
        <pc:picChg chg="del">
          <ac:chgData name="Beth Massi" userId="478c1bcf29534cd8" providerId="LiveId" clId="{3854A05D-71FF-45B3-BD67-3DC1EDA35C24}" dt="2019-09-09T18:19:48.161" v="3066" actId="21"/>
          <ac:picMkLst>
            <pc:docMk/>
            <pc:sldMk cId="2905816638" sldId="1932"/>
            <ac:picMk id="23" creationId="{E33F16A3-A862-40C1-A32D-01AA12D7DCB9}"/>
          </ac:picMkLst>
        </pc:picChg>
        <pc:picChg chg="del">
          <ac:chgData name="Beth Massi" userId="478c1bcf29534cd8" providerId="LiveId" clId="{3854A05D-71FF-45B3-BD67-3DC1EDA35C24}" dt="2019-09-09T18:19:48.161" v="3066" actId="21"/>
          <ac:picMkLst>
            <pc:docMk/>
            <pc:sldMk cId="2905816638" sldId="1932"/>
            <ac:picMk id="25" creationId="{79055608-64F5-41F1-A575-772C1FA74BD7}"/>
          </ac:picMkLst>
        </pc:picChg>
        <pc:picChg chg="del">
          <ac:chgData name="Beth Massi" userId="478c1bcf29534cd8" providerId="LiveId" clId="{3854A05D-71FF-45B3-BD67-3DC1EDA35C24}" dt="2019-09-09T18:16:34.472" v="3028" actId="478"/>
          <ac:picMkLst>
            <pc:docMk/>
            <pc:sldMk cId="2905816638" sldId="1932"/>
            <ac:picMk id="27" creationId="{79B91DE0-D7F2-43CA-A8C0-DF9761692CDD}"/>
          </ac:picMkLst>
        </pc:picChg>
        <pc:picChg chg="del mod">
          <ac:chgData name="Beth Massi" userId="478c1bcf29534cd8" providerId="LiveId" clId="{3854A05D-71FF-45B3-BD67-3DC1EDA35C24}" dt="2019-09-09T18:19:48.161" v="3066" actId="21"/>
          <ac:picMkLst>
            <pc:docMk/>
            <pc:sldMk cId="2905816638" sldId="1932"/>
            <ac:picMk id="32" creationId="{2095CE63-E519-4BFF-9E67-5C7A548AE0F6}"/>
          </ac:picMkLst>
        </pc:picChg>
        <pc:picChg chg="del">
          <ac:chgData name="Beth Massi" userId="478c1bcf29534cd8" providerId="LiveId" clId="{3854A05D-71FF-45B3-BD67-3DC1EDA35C24}" dt="2019-09-09T18:19:48.161" v="3066" actId="21"/>
          <ac:picMkLst>
            <pc:docMk/>
            <pc:sldMk cId="2905816638" sldId="1932"/>
            <ac:picMk id="34" creationId="{E5645179-39D1-4233-A182-63E3F5974732}"/>
          </ac:picMkLst>
        </pc:picChg>
        <pc:picChg chg="del">
          <ac:chgData name="Beth Massi" userId="478c1bcf29534cd8" providerId="LiveId" clId="{3854A05D-71FF-45B3-BD67-3DC1EDA35C24}" dt="2019-09-09T18:19:48.161" v="3066" actId="21"/>
          <ac:picMkLst>
            <pc:docMk/>
            <pc:sldMk cId="2905816638" sldId="1932"/>
            <ac:picMk id="41" creationId="{5A073E70-2751-49AC-B029-BCC4A9361CD1}"/>
          </ac:picMkLst>
        </pc:picChg>
        <pc:picChg chg="del mod">
          <ac:chgData name="Beth Massi" userId="478c1bcf29534cd8" providerId="LiveId" clId="{3854A05D-71FF-45B3-BD67-3DC1EDA35C24}" dt="2019-09-09T18:30:31.764" v="3278" actId="1076"/>
          <ac:picMkLst>
            <pc:docMk/>
            <pc:sldMk cId="2905816638" sldId="1932"/>
            <ac:picMk id="43" creationId="{39217F0C-A0E8-420F-8FBF-DC8C0CB38454}"/>
          </ac:picMkLst>
        </pc:picChg>
        <pc:picChg chg="del">
          <ac:chgData name="Beth Massi" userId="478c1bcf29534cd8" providerId="LiveId" clId="{3854A05D-71FF-45B3-BD67-3DC1EDA35C24}" dt="2019-09-09T18:19:48.161" v="3066" actId="21"/>
          <ac:picMkLst>
            <pc:docMk/>
            <pc:sldMk cId="2905816638" sldId="1932"/>
            <ac:picMk id="50" creationId="{FC405F54-B55D-44EB-8F29-98E23753D003}"/>
          </ac:picMkLst>
        </pc:picChg>
        <pc:picChg chg="del">
          <ac:chgData name="Beth Massi" userId="478c1bcf29534cd8" providerId="LiveId" clId="{3854A05D-71FF-45B3-BD67-3DC1EDA35C24}" dt="2019-09-09T18:19:48.161" v="3066" actId="21"/>
          <ac:picMkLst>
            <pc:docMk/>
            <pc:sldMk cId="2905816638" sldId="1932"/>
            <ac:picMk id="52" creationId="{48AA45DA-81CC-47F9-B65A-53C78995D90E}"/>
          </ac:picMkLst>
        </pc:picChg>
        <pc:picChg chg="del mod">
          <ac:chgData name="Beth Massi" userId="478c1bcf29534cd8" providerId="LiveId" clId="{3854A05D-71FF-45B3-BD67-3DC1EDA35C24}" dt="2019-09-09T18:30:44.861" v="3280" actId="1076"/>
          <ac:picMkLst>
            <pc:docMk/>
            <pc:sldMk cId="2905816638" sldId="1932"/>
            <ac:picMk id="56" creationId="{2E081C4F-FB6C-41C9-8438-C01ADD47E19D}"/>
          </ac:picMkLst>
        </pc:picChg>
        <pc:picChg chg="del">
          <ac:chgData name="Beth Massi" userId="478c1bcf29534cd8" providerId="LiveId" clId="{3854A05D-71FF-45B3-BD67-3DC1EDA35C24}" dt="2019-09-09T18:19:48.161" v="3066" actId="21"/>
          <ac:picMkLst>
            <pc:docMk/>
            <pc:sldMk cId="2905816638" sldId="1932"/>
            <ac:picMk id="57" creationId="{18E459E6-1670-46A1-8846-24DF881709EB}"/>
          </ac:picMkLst>
        </pc:picChg>
        <pc:picChg chg="del mod">
          <ac:chgData name="Beth Massi" userId="478c1bcf29534cd8" providerId="LiveId" clId="{3854A05D-71FF-45B3-BD67-3DC1EDA35C24}" dt="2019-09-09T18:19:48.161" v="3066" actId="21"/>
          <ac:picMkLst>
            <pc:docMk/>
            <pc:sldMk cId="2905816638" sldId="1932"/>
            <ac:picMk id="58" creationId="{CEE1DD6D-9D16-492F-9D31-8771B900EDFF}"/>
          </ac:picMkLst>
        </pc:picChg>
        <pc:picChg chg="add del">
          <ac:chgData name="Beth Massi" userId="478c1bcf29534cd8" providerId="LiveId" clId="{3854A05D-71FF-45B3-BD67-3DC1EDA35C24}" dt="2019-09-09T18:19:48.161" v="3066" actId="21"/>
          <ac:picMkLst>
            <pc:docMk/>
            <pc:sldMk cId="2905816638" sldId="1932"/>
            <ac:picMk id="1030" creationId="{14CC66BC-7B41-4074-9BE4-C9984BF467EA}"/>
          </ac:picMkLst>
        </pc:picChg>
      </pc:sldChg>
      <pc:sldChg chg="modSp add modTransition">
        <pc:chgData name="Beth Massi" userId="478c1bcf29534cd8" providerId="LiveId" clId="{3854A05D-71FF-45B3-BD67-3DC1EDA35C24}" dt="2019-09-07T00:01:33.682" v="2646" actId="207"/>
        <pc:sldMkLst>
          <pc:docMk/>
          <pc:sldMk cId="2262534760" sldId="10178"/>
        </pc:sldMkLst>
        <pc:spChg chg="mod">
          <ac:chgData name="Beth Massi" userId="478c1bcf29534cd8" providerId="LiveId" clId="{3854A05D-71FF-45B3-BD67-3DC1EDA35C24}" dt="2019-09-07T00:01:33.682" v="2646" actId="207"/>
          <ac:spMkLst>
            <pc:docMk/>
            <pc:sldMk cId="2262534760" sldId="10178"/>
            <ac:spMk id="39" creationId="{19AFE05D-9736-471E-B5D2-207940914560}"/>
          </ac:spMkLst>
        </pc:spChg>
      </pc:sldChg>
      <pc:sldChg chg="addSp delSp modSp new">
        <pc:chgData name="Beth Massi" userId="478c1bcf29534cd8" providerId="LiveId" clId="{3854A05D-71FF-45B3-BD67-3DC1EDA35C24}" dt="2019-09-11T23:54:21.295" v="5046" actId="1076"/>
        <pc:sldMkLst>
          <pc:docMk/>
          <pc:sldMk cId="2743313159" sldId="10179"/>
        </pc:sldMkLst>
        <pc:spChg chg="add del mod">
          <ac:chgData name="Beth Massi" userId="478c1bcf29534cd8" providerId="LiveId" clId="{3854A05D-71FF-45B3-BD67-3DC1EDA35C24}" dt="2019-09-09T18:18:29.119" v="3047" actId="478"/>
          <ac:spMkLst>
            <pc:docMk/>
            <pc:sldMk cId="2743313159" sldId="10179"/>
            <ac:spMk id="2" creationId="{6D29FD42-F82E-475C-91B9-38E00C6EBFBA}"/>
          </ac:spMkLst>
        </pc:spChg>
        <pc:spChg chg="add mod">
          <ac:chgData name="Beth Massi" userId="478c1bcf29534cd8" providerId="LiveId" clId="{3854A05D-71FF-45B3-BD67-3DC1EDA35C24}" dt="2019-09-11T23:49:33.856" v="4891" actId="6549"/>
          <ac:spMkLst>
            <pc:docMk/>
            <pc:sldMk cId="2743313159" sldId="10179"/>
            <ac:spMk id="3" creationId="{7FDD315D-563A-444E-932C-63AEEF5785D3}"/>
          </ac:spMkLst>
        </pc:spChg>
        <pc:spChg chg="add del mod">
          <ac:chgData name="Beth Massi" userId="478c1bcf29534cd8" providerId="LiveId" clId="{3854A05D-71FF-45B3-BD67-3DC1EDA35C24}" dt="2019-09-09T18:18:58.508" v="3056" actId="478"/>
          <ac:spMkLst>
            <pc:docMk/>
            <pc:sldMk cId="2743313159" sldId="10179"/>
            <ac:spMk id="4" creationId="{4C854E10-3619-44C2-B042-1E6ECC27BE07}"/>
          </ac:spMkLst>
        </pc:spChg>
        <pc:spChg chg="add mod">
          <ac:chgData name="Beth Massi" userId="478c1bcf29534cd8" providerId="LiveId" clId="{3854A05D-71FF-45B3-BD67-3DC1EDA35C24}" dt="2019-09-11T21:44:46.457" v="4568" actId="14100"/>
          <ac:spMkLst>
            <pc:docMk/>
            <pc:sldMk cId="2743313159" sldId="10179"/>
            <ac:spMk id="4" creationId="{F32DE5ED-096C-4284-A38D-7111FA3E9BA6}"/>
          </ac:spMkLst>
        </pc:spChg>
        <pc:spChg chg="add del mod">
          <ac:chgData name="Beth Massi" userId="478c1bcf29534cd8" providerId="LiveId" clId="{3854A05D-71FF-45B3-BD67-3DC1EDA35C24}" dt="2019-09-09T18:18:53.795" v="3054" actId="478"/>
          <ac:spMkLst>
            <pc:docMk/>
            <pc:sldMk cId="2743313159" sldId="10179"/>
            <ac:spMk id="5" creationId="{3E0BEFB0-6F82-4FCA-8B6F-31D302BFB9FC}"/>
          </ac:spMkLst>
        </pc:spChg>
        <pc:spChg chg="add mod">
          <ac:chgData name="Beth Massi" userId="478c1bcf29534cd8" providerId="LiveId" clId="{3854A05D-71FF-45B3-BD67-3DC1EDA35C24}" dt="2019-09-11T23:50:35.923" v="4927" actId="403"/>
          <ac:spMkLst>
            <pc:docMk/>
            <pc:sldMk cId="2743313159" sldId="10179"/>
            <ac:spMk id="5" creationId="{820A2547-7A14-4CEA-8338-989DA851CBE5}"/>
          </ac:spMkLst>
        </pc:spChg>
        <pc:spChg chg="add mod">
          <ac:chgData name="Beth Massi" userId="478c1bcf29534cd8" providerId="LiveId" clId="{3854A05D-71FF-45B3-BD67-3DC1EDA35C24}" dt="2019-09-11T23:52:05.980" v="4954" actId="1076"/>
          <ac:spMkLst>
            <pc:docMk/>
            <pc:sldMk cId="2743313159" sldId="10179"/>
            <ac:spMk id="6" creationId="{1B7A4692-19C9-4843-B190-67DA48D0BAF7}"/>
          </ac:spMkLst>
        </pc:spChg>
        <pc:spChg chg="add del mod">
          <ac:chgData name="Beth Massi" userId="478c1bcf29534cd8" providerId="LiveId" clId="{3854A05D-71FF-45B3-BD67-3DC1EDA35C24}" dt="2019-09-09T18:18:59.336" v="3057" actId="478"/>
          <ac:spMkLst>
            <pc:docMk/>
            <pc:sldMk cId="2743313159" sldId="10179"/>
            <ac:spMk id="6" creationId="{FC867C46-6952-4BD5-8C85-4B0C81619AFC}"/>
          </ac:spMkLst>
        </pc:spChg>
        <pc:spChg chg="add mod">
          <ac:chgData name="Beth Massi" userId="478c1bcf29534cd8" providerId="LiveId" clId="{3854A05D-71FF-45B3-BD67-3DC1EDA35C24}" dt="2019-09-11T23:52:28.221" v="4971" actId="6549"/>
          <ac:spMkLst>
            <pc:docMk/>
            <pc:sldMk cId="2743313159" sldId="10179"/>
            <ac:spMk id="7" creationId="{5AF730F3-627E-4BD5-8A44-0874E16191EF}"/>
          </ac:spMkLst>
        </pc:spChg>
        <pc:spChg chg="add mod">
          <ac:chgData name="Beth Massi" userId="478c1bcf29534cd8" providerId="LiveId" clId="{3854A05D-71FF-45B3-BD67-3DC1EDA35C24}" dt="2019-09-11T21:18:32.277" v="4223" actId="20577"/>
          <ac:spMkLst>
            <pc:docMk/>
            <pc:sldMk cId="2743313159" sldId="10179"/>
            <ac:spMk id="8" creationId="{397191AF-C498-4978-99D0-4D86F4340C38}"/>
          </ac:spMkLst>
        </pc:spChg>
        <pc:spChg chg="add mod">
          <ac:chgData name="Beth Massi" userId="478c1bcf29534cd8" providerId="LiveId" clId="{3854A05D-71FF-45B3-BD67-3DC1EDA35C24}" dt="2019-09-11T21:18:23.306" v="4209" actId="20577"/>
          <ac:spMkLst>
            <pc:docMk/>
            <pc:sldMk cId="2743313159" sldId="10179"/>
            <ac:spMk id="9" creationId="{EEB769C5-0BFF-4144-BD45-4422DC2B0661}"/>
          </ac:spMkLst>
        </pc:spChg>
        <pc:spChg chg="add mod">
          <ac:chgData name="Beth Massi" userId="478c1bcf29534cd8" providerId="LiveId" clId="{3854A05D-71FF-45B3-BD67-3DC1EDA35C24}" dt="2019-09-11T23:53:56.719" v="5024" actId="1038"/>
          <ac:spMkLst>
            <pc:docMk/>
            <pc:sldMk cId="2743313159" sldId="10179"/>
            <ac:spMk id="10" creationId="{321A8D08-8E2E-4EF0-9D41-D790DC5E800C}"/>
          </ac:spMkLst>
        </pc:spChg>
        <pc:spChg chg="add mod">
          <ac:chgData name="Beth Massi" userId="478c1bcf29534cd8" providerId="LiveId" clId="{3854A05D-71FF-45B3-BD67-3DC1EDA35C24}" dt="2019-09-11T23:54:21.295" v="5046" actId="1076"/>
          <ac:spMkLst>
            <pc:docMk/>
            <pc:sldMk cId="2743313159" sldId="10179"/>
            <ac:spMk id="12" creationId="{FC64D8A9-56B8-4490-9568-29889CF5B846}"/>
          </ac:spMkLst>
        </pc:spChg>
        <pc:spChg chg="add mod">
          <ac:chgData name="Beth Massi" userId="478c1bcf29534cd8" providerId="LiveId" clId="{3854A05D-71FF-45B3-BD67-3DC1EDA35C24}" dt="2019-09-09T22:15:31.749" v="3369" actId="20577"/>
          <ac:spMkLst>
            <pc:docMk/>
            <pc:sldMk cId="2743313159" sldId="10179"/>
            <ac:spMk id="33" creationId="{82AA190C-23F7-42EB-A377-9D58CA2D07D7}"/>
          </ac:spMkLst>
        </pc:spChg>
        <pc:picChg chg="mod">
          <ac:chgData name="Beth Massi" userId="478c1bcf29534cd8" providerId="LiveId" clId="{3854A05D-71FF-45B3-BD67-3DC1EDA35C24}" dt="2019-09-11T21:45:15.147" v="4570" actId="1076"/>
          <ac:picMkLst>
            <pc:docMk/>
            <pc:sldMk cId="2743313159" sldId="10179"/>
            <ac:picMk id="2" creationId="{61106837-EA9D-469C-BD5A-8D63D7BE303B}"/>
          </ac:picMkLst>
        </pc:picChg>
        <pc:picChg chg="add del mod">
          <ac:chgData name="Beth Massi" userId="478c1bcf29534cd8" providerId="LiveId" clId="{3854A05D-71FF-45B3-BD67-3DC1EDA35C24}" dt="2019-09-09T18:26:53.734" v="3196" actId="478"/>
          <ac:picMkLst>
            <pc:docMk/>
            <pc:sldMk cId="2743313159" sldId="10179"/>
            <ac:picMk id="10" creationId="{AC3616D6-0C1C-4731-9F36-0A4E87891682}"/>
          </ac:picMkLst>
        </pc:picChg>
        <pc:picChg chg="add del mod">
          <ac:chgData name="Beth Massi" userId="478c1bcf29534cd8" providerId="LiveId" clId="{3854A05D-71FF-45B3-BD67-3DC1EDA35C24}" dt="2019-09-09T18:24:15.473" v="3136" actId="478"/>
          <ac:picMkLst>
            <pc:docMk/>
            <pc:sldMk cId="2743313159" sldId="10179"/>
            <ac:picMk id="11" creationId="{E36A69AB-F556-401C-8EFD-4097593A238C}"/>
          </ac:picMkLst>
        </pc:picChg>
        <pc:picChg chg="add del mod">
          <ac:chgData name="Beth Massi" userId="478c1bcf29534cd8" providerId="LiveId" clId="{3854A05D-71FF-45B3-BD67-3DC1EDA35C24}" dt="2019-09-09T18:26:51.858" v="3195" actId="478"/>
          <ac:picMkLst>
            <pc:docMk/>
            <pc:sldMk cId="2743313159" sldId="10179"/>
            <ac:picMk id="12" creationId="{0FB6BB6A-C9EF-478C-B5F1-4CD2531AFEFD}"/>
          </ac:picMkLst>
        </pc:picChg>
        <pc:picChg chg="add del mod">
          <ac:chgData name="Beth Massi" userId="478c1bcf29534cd8" providerId="LiveId" clId="{3854A05D-71FF-45B3-BD67-3DC1EDA35C24}" dt="2019-09-09T18:26:51.858" v="3195" actId="478"/>
          <ac:picMkLst>
            <pc:docMk/>
            <pc:sldMk cId="2743313159" sldId="10179"/>
            <ac:picMk id="13" creationId="{1FC9C0A6-D7B1-418C-8DE2-E4A7636C80EC}"/>
          </ac:picMkLst>
        </pc:picChg>
        <pc:picChg chg="add del mod">
          <ac:chgData name="Beth Massi" userId="478c1bcf29534cd8" providerId="LiveId" clId="{3854A05D-71FF-45B3-BD67-3DC1EDA35C24}" dt="2019-09-09T18:26:51.858" v="3195" actId="478"/>
          <ac:picMkLst>
            <pc:docMk/>
            <pc:sldMk cId="2743313159" sldId="10179"/>
            <ac:picMk id="14" creationId="{C6024109-EED7-4181-873C-05F9FBB6637D}"/>
          </ac:picMkLst>
        </pc:picChg>
        <pc:picChg chg="add del mod">
          <ac:chgData name="Beth Massi" userId="478c1bcf29534cd8" providerId="LiveId" clId="{3854A05D-71FF-45B3-BD67-3DC1EDA35C24}" dt="2019-09-09T18:26:51.858" v="3195" actId="478"/>
          <ac:picMkLst>
            <pc:docMk/>
            <pc:sldMk cId="2743313159" sldId="10179"/>
            <ac:picMk id="15" creationId="{DAAE877E-09BA-4FE0-89C9-48EB077E861B}"/>
          </ac:picMkLst>
        </pc:picChg>
        <pc:picChg chg="add del mod">
          <ac:chgData name="Beth Massi" userId="478c1bcf29534cd8" providerId="LiveId" clId="{3854A05D-71FF-45B3-BD67-3DC1EDA35C24}" dt="2019-09-09T18:26:51.858" v="3195" actId="478"/>
          <ac:picMkLst>
            <pc:docMk/>
            <pc:sldMk cId="2743313159" sldId="10179"/>
            <ac:picMk id="16" creationId="{F27C9B15-2E39-427D-AB54-D8EB2D36C863}"/>
          </ac:picMkLst>
        </pc:picChg>
        <pc:picChg chg="add del mod">
          <ac:chgData name="Beth Massi" userId="478c1bcf29534cd8" providerId="LiveId" clId="{3854A05D-71FF-45B3-BD67-3DC1EDA35C24}" dt="2019-09-09T18:26:53.734" v="3196" actId="478"/>
          <ac:picMkLst>
            <pc:docMk/>
            <pc:sldMk cId="2743313159" sldId="10179"/>
            <ac:picMk id="17" creationId="{962661AD-CC78-40A8-AEEB-E4C265E23673}"/>
          </ac:picMkLst>
        </pc:picChg>
        <pc:picChg chg="add del mod">
          <ac:chgData name="Beth Massi" userId="478c1bcf29534cd8" providerId="LiveId" clId="{3854A05D-71FF-45B3-BD67-3DC1EDA35C24}" dt="2019-09-09T18:26:51.858" v="3195" actId="478"/>
          <ac:picMkLst>
            <pc:docMk/>
            <pc:sldMk cId="2743313159" sldId="10179"/>
            <ac:picMk id="18" creationId="{06786124-D833-4ABD-9AF1-2AF64DC0294D}"/>
          </ac:picMkLst>
        </pc:picChg>
        <pc:picChg chg="add del mod">
          <ac:chgData name="Beth Massi" userId="478c1bcf29534cd8" providerId="LiveId" clId="{3854A05D-71FF-45B3-BD67-3DC1EDA35C24}" dt="2019-09-09T18:26:51.858" v="3195" actId="478"/>
          <ac:picMkLst>
            <pc:docMk/>
            <pc:sldMk cId="2743313159" sldId="10179"/>
            <ac:picMk id="19" creationId="{D90B00AB-0838-4A64-BAA0-8762B66F46E7}"/>
          </ac:picMkLst>
        </pc:picChg>
        <pc:picChg chg="add del mod">
          <ac:chgData name="Beth Massi" userId="478c1bcf29534cd8" providerId="LiveId" clId="{3854A05D-71FF-45B3-BD67-3DC1EDA35C24}" dt="2019-09-09T18:26:51.858" v="3195" actId="478"/>
          <ac:picMkLst>
            <pc:docMk/>
            <pc:sldMk cId="2743313159" sldId="10179"/>
            <ac:picMk id="20" creationId="{86781FD0-58A3-403B-AB63-A8F73AA213CC}"/>
          </ac:picMkLst>
        </pc:picChg>
        <pc:picChg chg="add del mod ord">
          <ac:chgData name="Beth Massi" userId="478c1bcf29534cd8" providerId="LiveId" clId="{3854A05D-71FF-45B3-BD67-3DC1EDA35C24}" dt="2019-09-09T18:26:51.858" v="3195" actId="478"/>
          <ac:picMkLst>
            <pc:docMk/>
            <pc:sldMk cId="2743313159" sldId="10179"/>
            <ac:picMk id="21" creationId="{E6CE09C7-743B-454A-A0A6-720DAAEE56E1}"/>
          </ac:picMkLst>
        </pc:picChg>
        <pc:picChg chg="add del mod">
          <ac:chgData name="Beth Massi" userId="478c1bcf29534cd8" providerId="LiveId" clId="{3854A05D-71FF-45B3-BD67-3DC1EDA35C24}" dt="2019-09-09T18:26:51.858" v="3195" actId="478"/>
          <ac:picMkLst>
            <pc:docMk/>
            <pc:sldMk cId="2743313159" sldId="10179"/>
            <ac:picMk id="22" creationId="{DC5C3693-2C44-4B02-929C-C48B5F4E4E87}"/>
          </ac:picMkLst>
        </pc:picChg>
        <pc:picChg chg="add del mod">
          <ac:chgData name="Beth Massi" userId="478c1bcf29534cd8" providerId="LiveId" clId="{3854A05D-71FF-45B3-BD67-3DC1EDA35C24}" dt="2019-09-09T18:26:51.858" v="3195" actId="478"/>
          <ac:picMkLst>
            <pc:docMk/>
            <pc:sldMk cId="2743313159" sldId="10179"/>
            <ac:picMk id="23" creationId="{7E5730C9-5B7C-448A-963D-8CA1CF634D09}"/>
          </ac:picMkLst>
        </pc:picChg>
        <pc:picChg chg="add del mod">
          <ac:chgData name="Beth Massi" userId="478c1bcf29534cd8" providerId="LiveId" clId="{3854A05D-71FF-45B3-BD67-3DC1EDA35C24}" dt="2019-09-09T18:26:51.858" v="3195" actId="478"/>
          <ac:picMkLst>
            <pc:docMk/>
            <pc:sldMk cId="2743313159" sldId="10179"/>
            <ac:picMk id="24" creationId="{C29FB73A-BF46-4B1A-9933-6C678EF56596}"/>
          </ac:picMkLst>
        </pc:picChg>
        <pc:picChg chg="add del mod">
          <ac:chgData name="Beth Massi" userId="478c1bcf29534cd8" providerId="LiveId" clId="{3854A05D-71FF-45B3-BD67-3DC1EDA35C24}" dt="2019-09-09T18:26:51.858" v="3195" actId="478"/>
          <ac:picMkLst>
            <pc:docMk/>
            <pc:sldMk cId="2743313159" sldId="10179"/>
            <ac:picMk id="25" creationId="{B83F2C35-161E-41E3-878C-BAD19BA62628}"/>
          </ac:picMkLst>
        </pc:picChg>
        <pc:picChg chg="add del mod">
          <ac:chgData name="Beth Massi" userId="478c1bcf29534cd8" providerId="LiveId" clId="{3854A05D-71FF-45B3-BD67-3DC1EDA35C24}" dt="2019-09-09T18:26:51.858" v="3195" actId="478"/>
          <ac:picMkLst>
            <pc:docMk/>
            <pc:sldMk cId="2743313159" sldId="10179"/>
            <ac:picMk id="26" creationId="{E77C9FA0-3088-4987-A91A-E6BE853EE34B}"/>
          </ac:picMkLst>
        </pc:picChg>
        <pc:picChg chg="add del mod">
          <ac:chgData name="Beth Massi" userId="478c1bcf29534cd8" providerId="LiveId" clId="{3854A05D-71FF-45B3-BD67-3DC1EDA35C24}" dt="2019-09-09T18:26:51.858" v="3195" actId="478"/>
          <ac:picMkLst>
            <pc:docMk/>
            <pc:sldMk cId="2743313159" sldId="10179"/>
            <ac:picMk id="27" creationId="{8797ABD8-706A-499D-8C4B-79B42F9A8379}"/>
          </ac:picMkLst>
        </pc:picChg>
        <pc:picChg chg="add del mod">
          <ac:chgData name="Beth Massi" userId="478c1bcf29534cd8" providerId="LiveId" clId="{3854A05D-71FF-45B3-BD67-3DC1EDA35C24}" dt="2019-09-09T18:26:51.858" v="3195" actId="478"/>
          <ac:picMkLst>
            <pc:docMk/>
            <pc:sldMk cId="2743313159" sldId="10179"/>
            <ac:picMk id="28" creationId="{F9C8CA0B-5C13-4E35-A0D9-449BD662CF09}"/>
          </ac:picMkLst>
        </pc:picChg>
        <pc:picChg chg="add del mod">
          <ac:chgData name="Beth Massi" userId="478c1bcf29534cd8" providerId="LiveId" clId="{3854A05D-71FF-45B3-BD67-3DC1EDA35C24}" dt="2019-09-09T18:26:53.734" v="3196" actId="478"/>
          <ac:picMkLst>
            <pc:docMk/>
            <pc:sldMk cId="2743313159" sldId="10179"/>
            <ac:picMk id="29" creationId="{C3CF3FFD-ED17-47EF-B7B6-3EB3EB318F1A}"/>
          </ac:picMkLst>
        </pc:picChg>
        <pc:picChg chg="add del mod">
          <ac:chgData name="Beth Massi" userId="478c1bcf29534cd8" providerId="LiveId" clId="{3854A05D-71FF-45B3-BD67-3DC1EDA35C24}" dt="2019-09-09T18:26:51.858" v="3195" actId="478"/>
          <ac:picMkLst>
            <pc:docMk/>
            <pc:sldMk cId="2743313159" sldId="10179"/>
            <ac:picMk id="30" creationId="{05FD36C0-E12C-41C0-9704-7FBFD4C22D84}"/>
          </ac:picMkLst>
        </pc:picChg>
        <pc:picChg chg="add del mod">
          <ac:chgData name="Beth Massi" userId="478c1bcf29534cd8" providerId="LiveId" clId="{3854A05D-71FF-45B3-BD67-3DC1EDA35C24}" dt="2019-09-09T18:26:51.858" v="3195" actId="478"/>
          <ac:picMkLst>
            <pc:docMk/>
            <pc:sldMk cId="2743313159" sldId="10179"/>
            <ac:picMk id="31" creationId="{8698A4E6-9A4B-41EE-A0E6-B188FF21D053}"/>
          </ac:picMkLst>
        </pc:picChg>
        <pc:picChg chg="add del mod">
          <ac:chgData name="Beth Massi" userId="478c1bcf29534cd8" providerId="LiveId" clId="{3854A05D-71FF-45B3-BD67-3DC1EDA35C24}" dt="2019-09-09T18:26:51.858" v="3195" actId="478"/>
          <ac:picMkLst>
            <pc:docMk/>
            <pc:sldMk cId="2743313159" sldId="10179"/>
            <ac:picMk id="32" creationId="{1372B07D-CE10-4A1B-93F9-5FD2E821E876}"/>
          </ac:picMkLst>
        </pc:picChg>
      </pc:sldChg>
      <pc:sldChg chg="modSp add">
        <pc:chgData name="Beth Massi" userId="478c1bcf29534cd8" providerId="LiveId" clId="{3854A05D-71FF-45B3-BD67-3DC1EDA35C24}" dt="2019-09-06T23:18:17.128" v="1434" actId="14100"/>
        <pc:sldMkLst>
          <pc:docMk/>
          <pc:sldMk cId="1106002450" sldId="10181"/>
        </pc:sldMkLst>
        <pc:spChg chg="mod">
          <ac:chgData name="Beth Massi" userId="478c1bcf29534cd8" providerId="LiveId" clId="{3854A05D-71FF-45B3-BD67-3DC1EDA35C24}" dt="2019-09-06T23:18:17.128" v="1434" actId="14100"/>
          <ac:spMkLst>
            <pc:docMk/>
            <pc:sldMk cId="1106002450" sldId="10181"/>
            <ac:spMk id="2" creationId="{6F20504C-C15B-4B85-88CA-781AD4B14DC8}"/>
          </ac:spMkLst>
        </pc:spChg>
      </pc:sldChg>
      <pc:sldChg chg="modSp add">
        <pc:chgData name="Beth Massi" userId="478c1bcf29534cd8" providerId="LiveId" clId="{3854A05D-71FF-45B3-BD67-3DC1EDA35C24}" dt="2019-09-06T23:18:25.804" v="1436" actId="14100"/>
        <pc:sldMkLst>
          <pc:docMk/>
          <pc:sldMk cId="1659237056" sldId="10184"/>
        </pc:sldMkLst>
        <pc:spChg chg="mod">
          <ac:chgData name="Beth Massi" userId="478c1bcf29534cd8" providerId="LiveId" clId="{3854A05D-71FF-45B3-BD67-3DC1EDA35C24}" dt="2019-09-06T23:18:25.804" v="1436" actId="14100"/>
          <ac:spMkLst>
            <pc:docMk/>
            <pc:sldMk cId="1659237056" sldId="10184"/>
            <ac:spMk id="2" creationId="{6F20504C-C15B-4B85-88CA-781AD4B14DC8}"/>
          </ac:spMkLst>
        </pc:spChg>
      </pc:sldChg>
      <pc:sldChg chg="modSp add">
        <pc:chgData name="Beth Massi" userId="478c1bcf29534cd8" providerId="LiveId" clId="{3854A05D-71FF-45B3-BD67-3DC1EDA35C24}" dt="2019-09-11T21:32:48.838" v="4315" actId="20577"/>
        <pc:sldMkLst>
          <pc:docMk/>
          <pc:sldMk cId="2197511558" sldId="10186"/>
        </pc:sldMkLst>
        <pc:spChg chg="mod">
          <ac:chgData name="Beth Massi" userId="478c1bcf29534cd8" providerId="LiveId" clId="{3854A05D-71FF-45B3-BD67-3DC1EDA35C24}" dt="2019-09-11T21:32:48.838" v="4315" actId="20577"/>
          <ac:spMkLst>
            <pc:docMk/>
            <pc:sldMk cId="2197511558" sldId="10186"/>
            <ac:spMk id="2" creationId="{89E36756-4ECC-4563-9847-79578B809B5C}"/>
          </ac:spMkLst>
        </pc:spChg>
        <pc:spChg chg="mod">
          <ac:chgData name="Beth Massi" userId="478c1bcf29534cd8" providerId="LiveId" clId="{3854A05D-71FF-45B3-BD67-3DC1EDA35C24}" dt="2019-09-06T23:04:52.543" v="886" actId="20577"/>
          <ac:spMkLst>
            <pc:docMk/>
            <pc:sldMk cId="2197511558" sldId="10186"/>
            <ac:spMk id="3" creationId="{A9F08F63-40BD-456E-A5BB-E630C5075355}"/>
          </ac:spMkLst>
        </pc:spChg>
      </pc:sldChg>
      <pc:sldChg chg="delSp modSp add modAnim">
        <pc:chgData name="Beth Massi" userId="478c1bcf29534cd8" providerId="LiveId" clId="{3854A05D-71FF-45B3-BD67-3DC1EDA35C24}" dt="2019-09-07T00:22:50.211" v="2770" actId="20577"/>
        <pc:sldMkLst>
          <pc:docMk/>
          <pc:sldMk cId="3858778018" sldId="10187"/>
        </pc:sldMkLst>
        <pc:spChg chg="mod">
          <ac:chgData name="Beth Massi" userId="478c1bcf29534cd8" providerId="LiveId" clId="{3854A05D-71FF-45B3-BD67-3DC1EDA35C24}" dt="2019-09-07T00:22:29.015" v="2732" actId="20577"/>
          <ac:spMkLst>
            <pc:docMk/>
            <pc:sldMk cId="3858778018" sldId="10187"/>
            <ac:spMk id="2" creationId="{DB42DEF8-773D-4E3F-B482-1107DBEB9AF4}"/>
          </ac:spMkLst>
        </pc:spChg>
        <pc:spChg chg="mod">
          <ac:chgData name="Beth Massi" userId="478c1bcf29534cd8" providerId="LiveId" clId="{3854A05D-71FF-45B3-BD67-3DC1EDA35C24}" dt="2019-09-07T00:22:50.211" v="2770" actId="20577"/>
          <ac:spMkLst>
            <pc:docMk/>
            <pc:sldMk cId="3858778018" sldId="10187"/>
            <ac:spMk id="3" creationId="{ED96208D-867A-4A19-8EB0-439ACD68A65C}"/>
          </ac:spMkLst>
        </pc:spChg>
        <pc:spChg chg="mod">
          <ac:chgData name="Beth Massi" userId="478c1bcf29534cd8" providerId="LiveId" clId="{3854A05D-71FF-45B3-BD67-3DC1EDA35C24}" dt="2019-09-07T00:21:39.985" v="2648" actId="20577"/>
          <ac:spMkLst>
            <pc:docMk/>
            <pc:sldMk cId="3858778018" sldId="10187"/>
            <ac:spMk id="4" creationId="{340D0C54-3E62-4912-BFA8-2A91DC3F2B54}"/>
          </ac:spMkLst>
        </pc:spChg>
        <pc:spChg chg="mod">
          <ac:chgData name="Beth Massi" userId="478c1bcf29534cd8" providerId="LiveId" clId="{3854A05D-71FF-45B3-BD67-3DC1EDA35C24}" dt="2019-09-06T23:16:14.917" v="1412" actId="20577"/>
          <ac:spMkLst>
            <pc:docMk/>
            <pc:sldMk cId="3858778018" sldId="10187"/>
            <ac:spMk id="5" creationId="{1CA387C0-F0C9-4675-9CD4-A398BCA3A308}"/>
          </ac:spMkLst>
        </pc:spChg>
        <pc:picChg chg="del">
          <ac:chgData name="Beth Massi" userId="478c1bcf29534cd8" providerId="LiveId" clId="{3854A05D-71FF-45B3-BD67-3DC1EDA35C24}" dt="2019-09-06T23:15:56.416" v="1404" actId="478"/>
          <ac:picMkLst>
            <pc:docMk/>
            <pc:sldMk cId="3858778018" sldId="10187"/>
            <ac:picMk id="13" creationId="{1E608808-79F9-412E-B447-95A8FE6456C7}"/>
          </ac:picMkLst>
        </pc:picChg>
      </pc:sldChg>
      <pc:sldChg chg="modSp add">
        <pc:chgData name="Beth Massi" userId="478c1bcf29534cd8" providerId="LiveId" clId="{3854A05D-71FF-45B3-BD67-3DC1EDA35C24}" dt="2019-09-11T21:34:34.256" v="4368" actId="20577"/>
        <pc:sldMkLst>
          <pc:docMk/>
          <pc:sldMk cId="300563498" sldId="10188"/>
        </pc:sldMkLst>
        <pc:spChg chg="mod">
          <ac:chgData name="Beth Massi" userId="478c1bcf29534cd8" providerId="LiveId" clId="{3854A05D-71FF-45B3-BD67-3DC1EDA35C24}" dt="2019-09-11T21:34:34.256" v="4368" actId="20577"/>
          <ac:spMkLst>
            <pc:docMk/>
            <pc:sldMk cId="300563498" sldId="10188"/>
            <ac:spMk id="2" creationId="{6F20504C-C15B-4B85-88CA-781AD4B14DC8}"/>
          </ac:spMkLst>
        </pc:spChg>
      </pc:sldChg>
      <pc:sldChg chg="modSp add">
        <pc:chgData name="Beth Massi" userId="478c1bcf29534cd8" providerId="LiveId" clId="{3854A05D-71FF-45B3-BD67-3DC1EDA35C24}" dt="2019-09-11T23:57:24.674" v="5084" actId="20577"/>
        <pc:sldMkLst>
          <pc:docMk/>
          <pc:sldMk cId="340206096" sldId="10190"/>
        </pc:sldMkLst>
        <pc:spChg chg="mod">
          <ac:chgData name="Beth Massi" userId="478c1bcf29534cd8" providerId="LiveId" clId="{3854A05D-71FF-45B3-BD67-3DC1EDA35C24}" dt="2019-09-06T23:17:37.460" v="1429" actId="6549"/>
          <ac:spMkLst>
            <pc:docMk/>
            <pc:sldMk cId="340206096" sldId="10190"/>
            <ac:spMk id="2" creationId="{89E36756-4ECC-4563-9847-79578B809B5C}"/>
          </ac:spMkLst>
        </pc:spChg>
        <pc:spChg chg="mod">
          <ac:chgData name="Beth Massi" userId="478c1bcf29534cd8" providerId="LiveId" clId="{3854A05D-71FF-45B3-BD67-3DC1EDA35C24}" dt="2019-09-11T23:57:24.674" v="5084" actId="20577"/>
          <ac:spMkLst>
            <pc:docMk/>
            <pc:sldMk cId="340206096" sldId="10190"/>
            <ac:spMk id="3" creationId="{A9F08F63-40BD-456E-A5BB-E630C5075355}"/>
          </ac:spMkLst>
        </pc:spChg>
      </pc:sldChg>
      <pc:sldChg chg="addSp delSp modSp add ord modAnim">
        <pc:chgData name="Beth Massi" userId="478c1bcf29534cd8" providerId="LiveId" clId="{3854A05D-71FF-45B3-BD67-3DC1EDA35C24}" dt="2019-09-11T23:48:57.130" v="4882" actId="478"/>
        <pc:sldMkLst>
          <pc:docMk/>
          <pc:sldMk cId="4153102925" sldId="10191"/>
        </pc:sldMkLst>
        <pc:spChg chg="mod">
          <ac:chgData name="Beth Massi" userId="478c1bcf29534cd8" providerId="LiveId" clId="{3854A05D-71FF-45B3-BD67-3DC1EDA35C24}" dt="2019-09-06T23:12:16.964" v="1310" actId="20577"/>
          <ac:spMkLst>
            <pc:docMk/>
            <pc:sldMk cId="4153102925" sldId="10191"/>
            <ac:spMk id="2" creationId="{DB42DEF8-773D-4E3F-B482-1107DBEB9AF4}"/>
          </ac:spMkLst>
        </pc:spChg>
        <pc:spChg chg="mod">
          <ac:chgData name="Beth Massi" userId="478c1bcf29534cd8" providerId="LiveId" clId="{3854A05D-71FF-45B3-BD67-3DC1EDA35C24}" dt="2019-09-11T23:11:47.103" v="4881" actId="20577"/>
          <ac:spMkLst>
            <pc:docMk/>
            <pc:sldMk cId="4153102925" sldId="10191"/>
            <ac:spMk id="3" creationId="{ED96208D-867A-4A19-8EB0-439ACD68A65C}"/>
          </ac:spMkLst>
        </pc:spChg>
        <pc:spChg chg="mod">
          <ac:chgData name="Beth Massi" userId="478c1bcf29534cd8" providerId="LiveId" clId="{3854A05D-71FF-45B3-BD67-3DC1EDA35C24}" dt="2019-09-11T21:20:39.928" v="4232" actId="20577"/>
          <ac:spMkLst>
            <pc:docMk/>
            <pc:sldMk cId="4153102925" sldId="10191"/>
            <ac:spMk id="4" creationId="{340D0C54-3E62-4912-BFA8-2A91DC3F2B54}"/>
          </ac:spMkLst>
        </pc:spChg>
        <pc:spChg chg="mod">
          <ac:chgData name="Beth Massi" userId="478c1bcf29534cd8" providerId="LiveId" clId="{3854A05D-71FF-45B3-BD67-3DC1EDA35C24}" dt="2019-09-06T23:12:03.206" v="1272" actId="20577"/>
          <ac:spMkLst>
            <pc:docMk/>
            <pc:sldMk cId="4153102925" sldId="10191"/>
            <ac:spMk id="5" creationId="{1CA387C0-F0C9-4675-9CD4-A398BCA3A308}"/>
          </ac:spMkLst>
        </pc:spChg>
        <pc:spChg chg="add del mod">
          <ac:chgData name="Beth Massi" userId="478c1bcf29534cd8" providerId="LiveId" clId="{3854A05D-71FF-45B3-BD67-3DC1EDA35C24}" dt="2019-09-11T23:48:57.130" v="4882" actId="478"/>
          <ac:spMkLst>
            <pc:docMk/>
            <pc:sldMk cId="4153102925" sldId="10191"/>
            <ac:spMk id="6" creationId="{0BFC8A22-BBA8-49C9-95E0-887AA66AFD25}"/>
          </ac:spMkLst>
        </pc:spChg>
        <pc:picChg chg="del">
          <ac:chgData name="Beth Massi" userId="478c1bcf29534cd8" providerId="LiveId" clId="{3854A05D-71FF-45B3-BD67-3DC1EDA35C24}" dt="2019-09-06T23:13:35.895" v="1390" actId="478"/>
          <ac:picMkLst>
            <pc:docMk/>
            <pc:sldMk cId="4153102925" sldId="10191"/>
            <ac:picMk id="13" creationId="{1E608808-79F9-412E-B447-95A8FE6456C7}"/>
          </ac:picMkLst>
        </pc:picChg>
      </pc:sldChg>
      <pc:sldChg chg="modSp add">
        <pc:chgData name="Beth Massi" userId="478c1bcf29534cd8" providerId="LiveId" clId="{3854A05D-71FF-45B3-BD67-3DC1EDA35C24}" dt="2019-09-11T23:56:10.808" v="5065" actId="20577"/>
        <pc:sldMkLst>
          <pc:docMk/>
          <pc:sldMk cId="369952438" sldId="10192"/>
        </pc:sldMkLst>
        <pc:spChg chg="mod">
          <ac:chgData name="Beth Massi" userId="478c1bcf29534cd8" providerId="LiveId" clId="{3854A05D-71FF-45B3-BD67-3DC1EDA35C24}" dt="2019-09-11T23:56:10.808" v="5065" actId="20577"/>
          <ac:spMkLst>
            <pc:docMk/>
            <pc:sldMk cId="369952438" sldId="10192"/>
            <ac:spMk id="2" creationId="{6F20504C-C15B-4B85-88CA-781AD4B14DC8}"/>
          </ac:spMkLst>
        </pc:spChg>
      </pc:sldChg>
      <pc:sldChg chg="modSp add modAnim">
        <pc:chgData name="Beth Massi" userId="478c1bcf29534cd8" providerId="LiveId" clId="{3854A05D-71FF-45B3-BD67-3DC1EDA35C24}" dt="2019-09-11T23:55:25.347" v="5051" actId="20577"/>
        <pc:sldMkLst>
          <pc:docMk/>
          <pc:sldMk cId="2280736313" sldId="10194"/>
        </pc:sldMkLst>
        <pc:spChg chg="mod">
          <ac:chgData name="Beth Massi" userId="478c1bcf29534cd8" providerId="LiveId" clId="{3854A05D-71FF-45B3-BD67-3DC1EDA35C24}" dt="2019-09-11T23:55:25.347" v="5051" actId="20577"/>
          <ac:spMkLst>
            <pc:docMk/>
            <pc:sldMk cId="2280736313" sldId="10194"/>
            <ac:spMk id="2" creationId="{DB42DEF8-773D-4E3F-B482-1107DBEB9AF4}"/>
          </ac:spMkLst>
        </pc:spChg>
        <pc:spChg chg="mod">
          <ac:chgData name="Beth Massi" userId="478c1bcf29534cd8" providerId="LiveId" clId="{3854A05D-71FF-45B3-BD67-3DC1EDA35C24}" dt="2019-09-09T17:05:12.524" v="2889" actId="1036"/>
          <ac:spMkLst>
            <pc:docMk/>
            <pc:sldMk cId="2280736313" sldId="10194"/>
            <ac:spMk id="3" creationId="{ED96208D-867A-4A19-8EB0-439ACD68A65C}"/>
          </ac:spMkLst>
        </pc:spChg>
      </pc:sldChg>
      <pc:sldChg chg="modSp add">
        <pc:chgData name="Beth Massi" userId="478c1bcf29534cd8" providerId="LiveId" clId="{3854A05D-71FF-45B3-BD67-3DC1EDA35C24}" dt="2019-09-11T22:59:57.425" v="4572" actId="6549"/>
        <pc:sldMkLst>
          <pc:docMk/>
          <pc:sldMk cId="3917395872" sldId="10195"/>
        </pc:sldMkLst>
        <pc:spChg chg="mod">
          <ac:chgData name="Beth Massi" userId="478c1bcf29534cd8" providerId="LiveId" clId="{3854A05D-71FF-45B3-BD67-3DC1EDA35C24}" dt="2019-09-11T22:59:57.425" v="4572" actId="6549"/>
          <ac:spMkLst>
            <pc:docMk/>
            <pc:sldMk cId="3917395872" sldId="10195"/>
            <ac:spMk id="2" creationId="{89E36756-4ECC-4563-9847-79578B809B5C}"/>
          </ac:spMkLst>
        </pc:spChg>
        <pc:spChg chg="mod">
          <ac:chgData name="Beth Massi" userId="478c1bcf29534cd8" providerId="LiveId" clId="{3854A05D-71FF-45B3-BD67-3DC1EDA35C24}" dt="2019-09-06T23:22:09.535" v="1634" actId="20577"/>
          <ac:spMkLst>
            <pc:docMk/>
            <pc:sldMk cId="3917395872" sldId="10195"/>
            <ac:spMk id="3" creationId="{A9F08F63-40BD-456E-A5BB-E630C5075355}"/>
          </ac:spMkLst>
        </pc:spChg>
      </pc:sldChg>
      <pc:sldChg chg="modSp add">
        <pc:chgData name="Beth Massi" userId="478c1bcf29534cd8" providerId="LiveId" clId="{3854A05D-71FF-45B3-BD67-3DC1EDA35C24}" dt="2019-09-06T23:27:57.131" v="1651" actId="20577"/>
        <pc:sldMkLst>
          <pc:docMk/>
          <pc:sldMk cId="1681242136" sldId="10196"/>
        </pc:sldMkLst>
        <pc:spChg chg="mod">
          <ac:chgData name="Beth Massi" userId="478c1bcf29534cd8" providerId="LiveId" clId="{3854A05D-71FF-45B3-BD67-3DC1EDA35C24}" dt="2019-09-06T23:27:57.131" v="1651" actId="20577"/>
          <ac:spMkLst>
            <pc:docMk/>
            <pc:sldMk cId="1681242136" sldId="10196"/>
            <ac:spMk id="2" creationId="{6F20504C-C15B-4B85-88CA-781AD4B14DC8}"/>
          </ac:spMkLst>
        </pc:spChg>
      </pc:sldChg>
      <pc:sldChg chg="modSp add">
        <pc:chgData name="Beth Massi" userId="478c1bcf29534cd8" providerId="LiveId" clId="{3854A05D-71FF-45B3-BD67-3DC1EDA35C24}" dt="2019-09-06T23:32:33.592" v="1813" actId="20577"/>
        <pc:sldMkLst>
          <pc:docMk/>
          <pc:sldMk cId="1560991792" sldId="10198"/>
        </pc:sldMkLst>
        <pc:spChg chg="mod">
          <ac:chgData name="Beth Massi" userId="478c1bcf29534cd8" providerId="LiveId" clId="{3854A05D-71FF-45B3-BD67-3DC1EDA35C24}" dt="2019-09-06T23:29:52.018" v="1802" actId="20577"/>
          <ac:spMkLst>
            <pc:docMk/>
            <pc:sldMk cId="1560991792" sldId="10198"/>
            <ac:spMk id="2" creationId="{89E36756-4ECC-4563-9847-79578B809B5C}"/>
          </ac:spMkLst>
        </pc:spChg>
        <pc:spChg chg="mod">
          <ac:chgData name="Beth Massi" userId="478c1bcf29534cd8" providerId="LiveId" clId="{3854A05D-71FF-45B3-BD67-3DC1EDA35C24}" dt="2019-09-06T23:32:33.592" v="1813" actId="20577"/>
          <ac:spMkLst>
            <pc:docMk/>
            <pc:sldMk cId="1560991792" sldId="10198"/>
            <ac:spMk id="3" creationId="{A9F08F63-40BD-456E-A5BB-E630C5075355}"/>
          </ac:spMkLst>
        </pc:spChg>
      </pc:sldChg>
      <pc:sldChg chg="modSp add">
        <pc:chgData name="Beth Massi" userId="478c1bcf29534cd8" providerId="LiveId" clId="{3854A05D-71FF-45B3-BD67-3DC1EDA35C24}" dt="2019-09-06T23:33:13.241" v="1820" actId="20577"/>
        <pc:sldMkLst>
          <pc:docMk/>
          <pc:sldMk cId="4062981535" sldId="10199"/>
        </pc:sldMkLst>
        <pc:spChg chg="mod">
          <ac:chgData name="Beth Massi" userId="478c1bcf29534cd8" providerId="LiveId" clId="{3854A05D-71FF-45B3-BD67-3DC1EDA35C24}" dt="2019-09-06T23:33:13.241" v="1820" actId="20577"/>
          <ac:spMkLst>
            <pc:docMk/>
            <pc:sldMk cId="4062981535" sldId="10199"/>
            <ac:spMk id="2" creationId="{6F20504C-C15B-4B85-88CA-781AD4B14DC8}"/>
          </ac:spMkLst>
        </pc:spChg>
      </pc:sldChg>
      <pc:sldChg chg="modSp add setBg">
        <pc:chgData name="Beth Massi" userId="478c1bcf29534cd8" providerId="LiveId" clId="{3854A05D-71FF-45B3-BD67-3DC1EDA35C24}" dt="2019-09-10T20:33:19.718" v="3641" actId="255"/>
        <pc:sldMkLst>
          <pc:docMk/>
          <pc:sldMk cId="3286680636" sldId="10208"/>
        </pc:sldMkLst>
        <pc:spChg chg="mod">
          <ac:chgData name="Beth Massi" userId="478c1bcf29534cd8" providerId="LiveId" clId="{3854A05D-71FF-45B3-BD67-3DC1EDA35C24}" dt="2019-09-10T20:13:19.258" v="3371" actId="27636"/>
          <ac:spMkLst>
            <pc:docMk/>
            <pc:sldMk cId="3286680636" sldId="10208"/>
            <ac:spMk id="3" creationId="{99F46E80-8A3A-4BEC-9584-11F945CD729E}"/>
          </ac:spMkLst>
        </pc:spChg>
        <pc:graphicFrameChg chg="mod">
          <ac:chgData name="Beth Massi" userId="478c1bcf29534cd8" providerId="LiveId" clId="{3854A05D-71FF-45B3-BD67-3DC1EDA35C24}" dt="2019-09-10T20:33:19.718" v="3641" actId="255"/>
          <ac:graphicFrameMkLst>
            <pc:docMk/>
            <pc:sldMk cId="3286680636" sldId="10208"/>
            <ac:graphicFrameMk id="7" creationId="{55AAD774-F3AB-4C06-BAD7-A436CF8EE7CD}"/>
          </ac:graphicFrameMkLst>
        </pc:graphicFrameChg>
      </pc:sldChg>
      <pc:sldChg chg="modSp add setBg">
        <pc:chgData name="Beth Massi" userId="478c1bcf29534cd8" providerId="LiveId" clId="{3854A05D-71FF-45B3-BD67-3DC1EDA35C24}" dt="2019-09-10T20:32:45.633" v="3638" actId="255"/>
        <pc:sldMkLst>
          <pc:docMk/>
          <pc:sldMk cId="2357917780" sldId="10209"/>
        </pc:sldMkLst>
        <pc:spChg chg="mod">
          <ac:chgData name="Beth Massi" userId="478c1bcf29534cd8" providerId="LiveId" clId="{3854A05D-71FF-45B3-BD67-3DC1EDA35C24}" dt="2019-09-06T23:42:11.511" v="2111" actId="27636"/>
          <ac:spMkLst>
            <pc:docMk/>
            <pc:sldMk cId="2357917780" sldId="10209"/>
            <ac:spMk id="3" creationId="{99F46E80-8A3A-4BEC-9584-11F945CD729E}"/>
          </ac:spMkLst>
        </pc:spChg>
        <pc:graphicFrameChg chg="mod">
          <ac:chgData name="Beth Massi" userId="478c1bcf29534cd8" providerId="LiveId" clId="{3854A05D-71FF-45B3-BD67-3DC1EDA35C24}" dt="2019-09-10T20:32:45.633" v="3638" actId="255"/>
          <ac:graphicFrameMkLst>
            <pc:docMk/>
            <pc:sldMk cId="2357917780" sldId="10209"/>
            <ac:graphicFrameMk id="5" creationId="{5524B5FA-396D-4D86-B4E0-D2BBB9E1073C}"/>
          </ac:graphicFrameMkLst>
        </pc:graphicFrameChg>
      </pc:sldChg>
      <pc:sldChg chg="modSp add">
        <pc:chgData name="Beth Massi" userId="478c1bcf29534cd8" providerId="LiveId" clId="{3854A05D-71FF-45B3-BD67-3DC1EDA35C24}" dt="2019-09-06T23:50:27.077" v="2412" actId="2711"/>
        <pc:sldMkLst>
          <pc:docMk/>
          <pc:sldMk cId="3445919822" sldId="10213"/>
        </pc:sldMkLst>
        <pc:spChg chg="mod">
          <ac:chgData name="Beth Massi" userId="478c1bcf29534cd8" providerId="LiveId" clId="{3854A05D-71FF-45B3-BD67-3DC1EDA35C24}" dt="2019-09-06T23:50:27.077" v="2412" actId="2711"/>
          <ac:spMkLst>
            <pc:docMk/>
            <pc:sldMk cId="3445919822" sldId="10213"/>
            <ac:spMk id="7" creationId="{D30A3C5E-22F5-47E3-A327-2E7E88CF3D8A}"/>
          </ac:spMkLst>
        </pc:spChg>
      </pc:sldChg>
      <pc:sldChg chg="add">
        <pc:chgData name="Beth Massi" userId="478c1bcf29534cd8" providerId="LiveId" clId="{3854A05D-71FF-45B3-BD67-3DC1EDA35C24}" dt="2019-09-06T23:49:20.606" v="2406"/>
        <pc:sldMkLst>
          <pc:docMk/>
          <pc:sldMk cId="1529473069" sldId="10214"/>
        </pc:sldMkLst>
      </pc:sldChg>
      <pc:sldChg chg="delSp modSp add delAnim modAnim">
        <pc:chgData name="Beth Massi" userId="478c1bcf29534cd8" providerId="LiveId" clId="{3854A05D-71FF-45B3-BD67-3DC1EDA35C24}" dt="2019-09-06T23:53:31.275" v="2446"/>
        <pc:sldMkLst>
          <pc:docMk/>
          <pc:sldMk cId="3803398716" sldId="10215"/>
        </pc:sldMkLst>
        <pc:spChg chg="del mod">
          <ac:chgData name="Beth Massi" userId="478c1bcf29534cd8" providerId="LiveId" clId="{3854A05D-71FF-45B3-BD67-3DC1EDA35C24}" dt="2019-09-06T23:52:49.601" v="2444" actId="478"/>
          <ac:spMkLst>
            <pc:docMk/>
            <pc:sldMk cId="3803398716" sldId="10215"/>
            <ac:spMk id="48" creationId="{D4495F0E-1021-4B4A-AD2B-78C268C3D3F4}"/>
          </ac:spMkLst>
        </pc:spChg>
        <pc:spChg chg="mod">
          <ac:chgData name="Beth Massi" userId="478c1bcf29534cd8" providerId="LiveId" clId="{3854A05D-71FF-45B3-BD67-3DC1EDA35C24}" dt="2019-09-06T23:53:11.221" v="2445" actId="403"/>
          <ac:spMkLst>
            <pc:docMk/>
            <pc:sldMk cId="3803398716" sldId="10215"/>
            <ac:spMk id="54" creationId="{CDAD8543-D3CB-44D0-BDDE-22D651AF2F84}"/>
          </ac:spMkLst>
        </pc:spChg>
      </pc:sldChg>
      <pc:sldChg chg="addSp delSp modSp add modAnim">
        <pc:chgData name="Beth Massi" userId="478c1bcf29534cd8" providerId="LiveId" clId="{3854A05D-71FF-45B3-BD67-3DC1EDA35C24}" dt="2019-09-11T23:59:54.066" v="5096"/>
        <pc:sldMkLst>
          <pc:docMk/>
          <pc:sldMk cId="2412432847" sldId="10225"/>
        </pc:sldMkLst>
        <pc:spChg chg="mod">
          <ac:chgData name="Beth Massi" userId="478c1bcf29534cd8" providerId="LiveId" clId="{3854A05D-71FF-45B3-BD67-3DC1EDA35C24}" dt="2019-09-11T23:57:59.725" v="5085" actId="207"/>
          <ac:spMkLst>
            <pc:docMk/>
            <pc:sldMk cId="2412432847" sldId="10225"/>
            <ac:spMk id="15" creationId="{CB0B96E8-AFE9-464F-AFC2-8DEAE2E88F8D}"/>
          </ac:spMkLst>
        </pc:spChg>
        <pc:spChg chg="add mod">
          <ac:chgData name="Beth Massi" userId="478c1bcf29534cd8" providerId="LiveId" clId="{3854A05D-71FF-45B3-BD67-3DC1EDA35C24}" dt="2019-09-11T23:59:34.535" v="5093"/>
          <ac:spMkLst>
            <pc:docMk/>
            <pc:sldMk cId="2412432847" sldId="10225"/>
            <ac:spMk id="27" creationId="{D89459B0-2B1B-4887-8AE0-E9E3B499DC40}"/>
          </ac:spMkLst>
        </pc:spChg>
        <pc:spChg chg="del mod">
          <ac:chgData name="Beth Massi" userId="478c1bcf29534cd8" providerId="LiveId" clId="{3854A05D-71FF-45B3-BD67-3DC1EDA35C24}" dt="2019-09-11T23:59:54.066" v="5096"/>
          <ac:spMkLst>
            <pc:docMk/>
            <pc:sldMk cId="2412432847" sldId="10225"/>
            <ac:spMk id="29" creationId="{5CF02D21-A2F5-4F25-A5F5-17B20B74187D}"/>
          </ac:spMkLst>
        </pc:spChg>
        <pc:cxnChg chg="mod">
          <ac:chgData name="Beth Massi" userId="478c1bcf29534cd8" providerId="LiveId" clId="{3854A05D-71FF-45B3-BD67-3DC1EDA35C24}" dt="2019-09-11T21:38:58.778" v="4467" actId="20577"/>
          <ac:cxnSpMkLst>
            <pc:docMk/>
            <pc:sldMk cId="2412432847" sldId="10225"/>
            <ac:cxnSpMk id="16" creationId="{8DA02A97-9746-4479-9E0C-14ACB856DB56}"/>
          </ac:cxnSpMkLst>
        </pc:cxnChg>
      </pc:sldChg>
      <pc:sldChg chg="modSp add">
        <pc:chgData name="Beth Massi" userId="478c1bcf29534cd8" providerId="LiveId" clId="{3854A05D-71FF-45B3-BD67-3DC1EDA35C24}" dt="2019-09-06T23:56:50.412" v="2540" actId="20577"/>
        <pc:sldMkLst>
          <pc:docMk/>
          <pc:sldMk cId="1425756337" sldId="10227"/>
        </pc:sldMkLst>
        <pc:spChg chg="mod">
          <ac:chgData name="Beth Massi" userId="478c1bcf29534cd8" providerId="LiveId" clId="{3854A05D-71FF-45B3-BD67-3DC1EDA35C24}" dt="2019-09-06T23:56:50.412" v="2540" actId="20577"/>
          <ac:spMkLst>
            <pc:docMk/>
            <pc:sldMk cId="1425756337" sldId="10227"/>
            <ac:spMk id="2" creationId="{6F20504C-C15B-4B85-88CA-781AD4B14DC8}"/>
          </ac:spMkLst>
        </pc:spChg>
      </pc:sldChg>
      <pc:sldChg chg="modSp add modNotesTx">
        <pc:chgData name="Beth Massi" userId="478c1bcf29534cd8" providerId="LiveId" clId="{3854A05D-71FF-45B3-BD67-3DC1EDA35C24}" dt="2019-09-11T21:38:08.167" v="4454" actId="20577"/>
        <pc:sldMkLst>
          <pc:docMk/>
          <pc:sldMk cId="180768495" sldId="10228"/>
        </pc:sldMkLst>
        <pc:spChg chg="mod">
          <ac:chgData name="Beth Massi" userId="478c1bcf29534cd8" providerId="LiveId" clId="{3854A05D-71FF-45B3-BD67-3DC1EDA35C24}" dt="2019-09-06T23:58:08.464" v="2626" actId="20577"/>
          <ac:spMkLst>
            <pc:docMk/>
            <pc:sldMk cId="180768495" sldId="10228"/>
            <ac:spMk id="2" creationId="{6D29FD42-F82E-475C-91B9-38E00C6EBFBA}"/>
          </ac:spMkLst>
        </pc:spChg>
      </pc:sldChg>
      <pc:sldChg chg="addSp delSp modSp add modTransition addAnim delAnim">
        <pc:chgData name="Beth Massi" userId="478c1bcf29534cd8" providerId="LiveId" clId="{3854A05D-71FF-45B3-BD67-3DC1EDA35C24}" dt="2019-09-06T23:59:30.862" v="2638" actId="207"/>
        <pc:sldMkLst>
          <pc:docMk/>
          <pc:sldMk cId="67459066" sldId="10229"/>
        </pc:sldMkLst>
        <pc:spChg chg="add del mod">
          <ac:chgData name="Beth Massi" userId="478c1bcf29534cd8" providerId="LiveId" clId="{3854A05D-71FF-45B3-BD67-3DC1EDA35C24}" dt="2019-09-06T23:59:24.317" v="2637" actId="478"/>
          <ac:spMkLst>
            <pc:docMk/>
            <pc:sldMk cId="67459066" sldId="10229"/>
            <ac:spMk id="3" creationId="{363FFA4F-1D4E-47A6-86A9-A2F79780065D}"/>
          </ac:spMkLst>
        </pc:spChg>
        <pc:spChg chg="add del mod">
          <ac:chgData name="Beth Massi" userId="478c1bcf29534cd8" providerId="LiveId" clId="{3854A05D-71FF-45B3-BD67-3DC1EDA35C24}" dt="2019-09-06T23:59:19.356" v="2635" actId="478"/>
          <ac:spMkLst>
            <pc:docMk/>
            <pc:sldMk cId="67459066" sldId="10229"/>
            <ac:spMk id="38" creationId="{92681AB4-F217-4E4E-86E5-0CCF5F8C9E01}"/>
          </ac:spMkLst>
        </pc:spChg>
        <pc:spChg chg="mod">
          <ac:chgData name="Beth Massi" userId="478c1bcf29534cd8" providerId="LiveId" clId="{3854A05D-71FF-45B3-BD67-3DC1EDA35C24}" dt="2019-09-06T23:59:30.862" v="2638" actId="207"/>
          <ac:spMkLst>
            <pc:docMk/>
            <pc:sldMk cId="67459066" sldId="10229"/>
            <ac:spMk id="39" creationId="{19AFE05D-9736-471E-B5D2-207940914560}"/>
          </ac:spMkLst>
        </pc:spChg>
        <pc:picChg chg="add del">
          <ac:chgData name="Beth Massi" userId="478c1bcf29534cd8" providerId="LiveId" clId="{3854A05D-71FF-45B3-BD67-3DC1EDA35C24}" dt="2019-09-06T23:59:08.394" v="2631" actId="478"/>
          <ac:picMkLst>
            <pc:docMk/>
            <pc:sldMk cId="67459066" sldId="10229"/>
            <ac:picMk id="4" creationId="{00000000-0000-0000-0000-000000000000}"/>
          </ac:picMkLst>
        </pc:picChg>
        <pc:picChg chg="add del">
          <ac:chgData name="Beth Massi" userId="478c1bcf29534cd8" providerId="LiveId" clId="{3854A05D-71FF-45B3-BD67-3DC1EDA35C24}" dt="2019-09-06T23:59:08.724" v="2632" actId="478"/>
          <ac:picMkLst>
            <pc:docMk/>
            <pc:sldMk cId="67459066" sldId="10229"/>
            <ac:picMk id="8" creationId="{00000000-0000-0000-0000-000000000000}"/>
          </ac:picMkLst>
        </pc:picChg>
      </pc:sldChg>
      <pc:sldChg chg="addSp delSp modSp add">
        <pc:chgData name="Beth Massi" userId="478c1bcf29534cd8" providerId="LiveId" clId="{3854A05D-71FF-45B3-BD67-3DC1EDA35C24}" dt="2019-09-11T19:39:53.304" v="3999"/>
        <pc:sldMkLst>
          <pc:docMk/>
          <pc:sldMk cId="3146513310" sldId="10230"/>
        </pc:sldMkLst>
        <pc:spChg chg="mod">
          <ac:chgData name="Beth Massi" userId="478c1bcf29534cd8" providerId="LiveId" clId="{3854A05D-71FF-45B3-BD67-3DC1EDA35C24}" dt="2019-09-10T20:18:31.744" v="3422" actId="20577"/>
          <ac:spMkLst>
            <pc:docMk/>
            <pc:sldMk cId="3146513310" sldId="10230"/>
            <ac:spMk id="3" creationId="{99F46E80-8A3A-4BEC-9584-11F945CD729E}"/>
          </ac:spMkLst>
        </pc:spChg>
        <pc:grpChg chg="add del">
          <ac:chgData name="Beth Massi" userId="478c1bcf29534cd8" providerId="LiveId" clId="{3854A05D-71FF-45B3-BD67-3DC1EDA35C24}" dt="2019-09-10T20:31:29.768" v="3552" actId="21"/>
          <ac:grpSpMkLst>
            <pc:docMk/>
            <pc:sldMk cId="3146513310" sldId="10230"/>
            <ac:grpSpMk id="6" creationId="{3D9650BA-99B9-4F3B-B4A9-ED0CA8C9DB99}"/>
          </ac:grpSpMkLst>
        </pc:grpChg>
        <pc:graphicFrameChg chg="mod">
          <ac:chgData name="Beth Massi" userId="478c1bcf29534cd8" providerId="LiveId" clId="{3854A05D-71FF-45B3-BD67-3DC1EDA35C24}" dt="2019-09-11T19:39:53.304" v="3999"/>
          <ac:graphicFrameMkLst>
            <pc:docMk/>
            <pc:sldMk cId="3146513310" sldId="10230"/>
            <ac:graphicFrameMk id="5" creationId="{5524B5FA-396D-4D86-B4E0-D2BBB9E1073C}"/>
          </ac:graphicFrameMkLst>
        </pc:graphicFrameChg>
        <pc:picChg chg="add del mod">
          <ac:chgData name="Beth Massi" userId="478c1bcf29534cd8" providerId="LiveId" clId="{3854A05D-71FF-45B3-BD67-3DC1EDA35C24}" dt="2019-09-10T20:35:10.641" v="3646" actId="21"/>
          <ac:picMkLst>
            <pc:docMk/>
            <pc:sldMk cId="3146513310" sldId="10230"/>
            <ac:picMk id="2" creationId="{E0AFD002-0355-4D88-9401-84F97E54BC46}"/>
          </ac:picMkLst>
        </pc:picChg>
        <pc:picChg chg="add del">
          <ac:chgData name="Beth Massi" userId="478c1bcf29534cd8" providerId="LiveId" clId="{3854A05D-71FF-45B3-BD67-3DC1EDA35C24}" dt="2019-09-10T20:29:54.808" v="3477" actId="21"/>
          <ac:picMkLst>
            <pc:docMk/>
            <pc:sldMk cId="3146513310" sldId="10230"/>
            <ac:picMk id="4" creationId="{7F8CDCDE-FEA0-49B6-9639-B923DE40E522}"/>
          </ac:picMkLst>
        </pc:picChg>
        <pc:picChg chg="mod topLvl">
          <ac:chgData name="Beth Massi" userId="478c1bcf29534cd8" providerId="LiveId" clId="{3854A05D-71FF-45B3-BD67-3DC1EDA35C24}" dt="2019-09-10T20:31:25.898" v="3551" actId="21"/>
          <ac:picMkLst>
            <pc:docMk/>
            <pc:sldMk cId="3146513310" sldId="10230"/>
            <ac:picMk id="7" creationId="{72DB450D-FBF6-4C81-BAAF-F0384450CD09}"/>
          </ac:picMkLst>
        </pc:picChg>
        <pc:picChg chg="add del mod topLvl">
          <ac:chgData name="Beth Massi" userId="478c1bcf29534cd8" providerId="LiveId" clId="{3854A05D-71FF-45B3-BD67-3DC1EDA35C24}" dt="2019-09-10T20:31:25.898" v="3551" actId="21"/>
          <ac:picMkLst>
            <pc:docMk/>
            <pc:sldMk cId="3146513310" sldId="10230"/>
            <ac:picMk id="8" creationId="{BCC60204-2CA1-48CC-94C4-B8F0CD4C1D37}"/>
          </ac:picMkLst>
        </pc:picChg>
      </pc:sldChg>
      <pc:sldChg chg="modSp add">
        <pc:chgData name="Beth Massi" userId="478c1bcf29534cd8" providerId="LiveId" clId="{3854A05D-71FF-45B3-BD67-3DC1EDA35C24}" dt="2019-09-11T21:22:36.826" v="4283" actId="20577"/>
        <pc:sldMkLst>
          <pc:docMk/>
          <pc:sldMk cId="908440520" sldId="10231"/>
        </pc:sldMkLst>
        <pc:spChg chg="mod">
          <ac:chgData name="Beth Massi" userId="478c1bcf29534cd8" providerId="LiveId" clId="{3854A05D-71FF-45B3-BD67-3DC1EDA35C24}" dt="2019-09-11T21:21:35.330" v="4262" actId="20577"/>
          <ac:spMkLst>
            <pc:docMk/>
            <pc:sldMk cId="908440520" sldId="10231"/>
            <ac:spMk id="2" creationId="{DB42DEF8-773D-4E3F-B482-1107DBEB9AF4}"/>
          </ac:spMkLst>
        </pc:spChg>
        <pc:spChg chg="mod">
          <ac:chgData name="Beth Massi" userId="478c1bcf29534cd8" providerId="LiveId" clId="{3854A05D-71FF-45B3-BD67-3DC1EDA35C24}" dt="2019-09-11T21:22:36.826" v="4283" actId="20577"/>
          <ac:spMkLst>
            <pc:docMk/>
            <pc:sldMk cId="908440520" sldId="10231"/>
            <ac:spMk id="3" creationId="{ED96208D-867A-4A19-8EB0-439ACD68A65C}"/>
          </ac:spMkLst>
        </pc:spChg>
        <pc:spChg chg="mod">
          <ac:chgData name="Beth Massi" userId="478c1bcf29534cd8" providerId="LiveId" clId="{3854A05D-71FF-45B3-BD67-3DC1EDA35C24}" dt="2019-09-11T21:21:32.306" v="4258" actId="20577"/>
          <ac:spMkLst>
            <pc:docMk/>
            <pc:sldMk cId="908440520" sldId="10231"/>
            <ac:spMk id="6" creationId="{0BFC8A22-BBA8-49C9-95E0-887AA66AFD25}"/>
          </ac:spMkLst>
        </pc:spChg>
      </pc:sldChg>
      <pc:sldChg chg="addSp modSp add">
        <pc:chgData name="Beth Massi" userId="478c1bcf29534cd8" providerId="LiveId" clId="{3854A05D-71FF-45B3-BD67-3DC1EDA35C24}" dt="2019-09-11T21:35:31.866" v="4373"/>
        <pc:sldMkLst>
          <pc:docMk/>
          <pc:sldMk cId="1445195255" sldId="10232"/>
        </pc:sldMkLst>
        <pc:spChg chg="mod">
          <ac:chgData name="Beth Massi" userId="478c1bcf29534cd8" providerId="LiveId" clId="{3854A05D-71FF-45B3-BD67-3DC1EDA35C24}" dt="2019-09-11T21:34:25.200" v="4351" actId="20577"/>
          <ac:spMkLst>
            <pc:docMk/>
            <pc:sldMk cId="1445195255" sldId="10232"/>
            <ac:spMk id="3" creationId="{99F46E80-8A3A-4BEC-9584-11F945CD729E}"/>
          </ac:spMkLst>
        </pc:spChg>
        <pc:spChg chg="add mod">
          <ac:chgData name="Beth Massi" userId="478c1bcf29534cd8" providerId="LiveId" clId="{3854A05D-71FF-45B3-BD67-3DC1EDA35C24}" dt="2019-09-11T21:34:58.986" v="4372" actId="1076"/>
          <ac:spMkLst>
            <pc:docMk/>
            <pc:sldMk cId="1445195255" sldId="10232"/>
            <ac:spMk id="4" creationId="{C1264740-2D59-4875-A824-FBAF25B46263}"/>
          </ac:spMkLst>
        </pc:spChg>
        <pc:graphicFrameChg chg="mod">
          <ac:chgData name="Beth Massi" userId="478c1bcf29534cd8" providerId="LiveId" clId="{3854A05D-71FF-45B3-BD67-3DC1EDA35C24}" dt="2019-09-11T21:35:31.866" v="4373"/>
          <ac:graphicFrameMkLst>
            <pc:docMk/>
            <pc:sldMk cId="1445195255" sldId="10232"/>
            <ac:graphicFrameMk id="5" creationId="{5524B5FA-396D-4D86-B4E0-D2BBB9E1073C}"/>
          </ac:graphicFrameMkLst>
        </pc:graphicFrameChg>
      </pc:sldChg>
      <pc:sldChg chg="addSp modSp add">
        <pc:chgData name="Beth Massi" userId="478c1bcf29534cd8" providerId="LiveId" clId="{3854A05D-71FF-45B3-BD67-3DC1EDA35C24}" dt="2019-09-12T00:01:13.912" v="5107" actId="1076"/>
        <pc:sldMkLst>
          <pc:docMk/>
          <pc:sldMk cId="2334748203" sldId="10234"/>
        </pc:sldMkLst>
        <pc:spChg chg="mod">
          <ac:chgData name="Beth Massi" userId="478c1bcf29534cd8" providerId="LiveId" clId="{3854A05D-71FF-45B3-BD67-3DC1EDA35C24}" dt="2019-09-12T00:00:52.278" v="5103" actId="20577"/>
          <ac:spMkLst>
            <pc:docMk/>
            <pc:sldMk cId="2334748203" sldId="10234"/>
            <ac:spMk id="3" creationId="{99F46E80-8A3A-4BEC-9584-11F945CD729E}"/>
          </ac:spMkLst>
        </pc:spChg>
        <pc:spChg chg="add mod">
          <ac:chgData name="Beth Massi" userId="478c1bcf29534cd8" providerId="LiveId" clId="{3854A05D-71FF-45B3-BD67-3DC1EDA35C24}" dt="2019-09-12T00:01:13.912" v="5107" actId="1076"/>
          <ac:spMkLst>
            <pc:docMk/>
            <pc:sldMk cId="2334748203" sldId="10234"/>
            <ac:spMk id="4" creationId="{5BAA24E0-2344-4B69-8CDD-60DC602930E2}"/>
          </ac:spMkLst>
        </pc:spChg>
      </pc:sldChg>
      <pc:sldMasterChg chg="modSldLayout">
        <pc:chgData name="Beth Massi" userId="478c1bcf29534cd8" providerId="LiveId" clId="{3854A05D-71FF-45B3-BD67-3DC1EDA35C24}" dt="2019-09-07T00:00:40.388" v="2644" actId="478"/>
        <pc:sldMasterMkLst>
          <pc:docMk/>
          <pc:sldMasterMk cId="3593001564" sldId="2147483715"/>
        </pc:sldMasterMkLst>
        <pc:sldLayoutChg chg="addSp delSp">
          <pc:chgData name="Beth Massi" userId="478c1bcf29534cd8" providerId="LiveId" clId="{3854A05D-71FF-45B3-BD67-3DC1EDA35C24}" dt="2019-09-07T00:00:22.678" v="2640"/>
          <pc:sldLayoutMkLst>
            <pc:docMk/>
            <pc:sldMasterMk cId="3593001564" sldId="2147483715"/>
            <pc:sldLayoutMk cId="2853996036" sldId="2147483717"/>
          </pc:sldLayoutMkLst>
          <pc:picChg chg="add del">
            <ac:chgData name="Beth Massi" userId="478c1bcf29534cd8" providerId="LiveId" clId="{3854A05D-71FF-45B3-BD67-3DC1EDA35C24}" dt="2019-09-07T00:00:22.678" v="2640"/>
            <ac:picMkLst>
              <pc:docMk/>
              <pc:sldMasterMk cId="3593001564" sldId="2147483715"/>
              <pc:sldLayoutMk cId="2853996036" sldId="2147483717"/>
              <ac:picMk id="9" creationId="{90F7F6C3-6CC0-4BA6-87C8-339E88254666}"/>
            </ac:picMkLst>
          </pc:picChg>
        </pc:sldLayoutChg>
        <pc:sldLayoutChg chg="delSp">
          <pc:chgData name="Beth Massi" userId="478c1bcf29534cd8" providerId="LiveId" clId="{3854A05D-71FF-45B3-BD67-3DC1EDA35C24}" dt="2019-09-07T00:00:40.388" v="2644" actId="478"/>
          <pc:sldLayoutMkLst>
            <pc:docMk/>
            <pc:sldMasterMk cId="3593001564" sldId="2147483715"/>
            <pc:sldLayoutMk cId="2611482912" sldId="2147483756"/>
          </pc:sldLayoutMkLst>
          <pc:spChg chg="del">
            <ac:chgData name="Beth Massi" userId="478c1bcf29534cd8" providerId="LiveId" clId="{3854A05D-71FF-45B3-BD67-3DC1EDA35C24}" dt="2019-09-07T00:00:34.148" v="2643" actId="478"/>
            <ac:spMkLst>
              <pc:docMk/>
              <pc:sldMasterMk cId="3593001564" sldId="2147483715"/>
              <pc:sldLayoutMk cId="2611482912" sldId="2147483756"/>
              <ac:spMk id="13" creationId="{00000000-0000-0000-0000-000000000000}"/>
            </ac:spMkLst>
          </pc:spChg>
          <pc:spChg chg="del">
            <ac:chgData name="Beth Massi" userId="478c1bcf29534cd8" providerId="LiveId" clId="{3854A05D-71FF-45B3-BD67-3DC1EDA35C24}" dt="2019-09-07T00:00:32.339" v="2642" actId="478"/>
            <ac:spMkLst>
              <pc:docMk/>
              <pc:sldMasterMk cId="3593001564" sldId="2147483715"/>
              <pc:sldLayoutMk cId="2611482912" sldId="2147483756"/>
              <ac:spMk id="14" creationId="{00000000-0000-0000-0000-000000000000}"/>
            </ac:spMkLst>
          </pc:spChg>
          <pc:spChg chg="del">
            <ac:chgData name="Beth Massi" userId="478c1bcf29534cd8" providerId="LiveId" clId="{3854A05D-71FF-45B3-BD67-3DC1EDA35C24}" dt="2019-09-07T00:00:29.177" v="2641" actId="478"/>
            <ac:spMkLst>
              <pc:docMk/>
              <pc:sldMasterMk cId="3593001564" sldId="2147483715"/>
              <pc:sldLayoutMk cId="2611482912" sldId="2147483756"/>
              <ac:spMk id="18" creationId="{00414B93-1C7A-463B-94D3-C75120E48B38}"/>
            </ac:spMkLst>
          </pc:spChg>
          <pc:picChg chg="del">
            <ac:chgData name="Beth Massi" userId="478c1bcf29534cd8" providerId="LiveId" clId="{3854A05D-71FF-45B3-BD67-3DC1EDA35C24}" dt="2019-09-07T00:00:40.388" v="2644" actId="478"/>
            <ac:picMkLst>
              <pc:docMk/>
              <pc:sldMasterMk cId="3593001564" sldId="2147483715"/>
              <pc:sldLayoutMk cId="2611482912" sldId="2147483756"/>
              <ac:picMk id="7" creationId="{0EDE7E98-2515-4CF5-A7F5-85F9915B5AC4}"/>
            </ac:picMkLst>
          </pc:picChg>
        </pc:sldLayoutChg>
      </pc:sldMasterChg>
    </pc:docChg>
  </pc:docChgLst>
  <pc:docChgLst>
    <pc:chgData name="James Montemagno" userId="S::jamont@microsoft.com::e0435849-a140-4c07-8047-7cefab9356ed" providerId="AD" clId="Web-{5EA6A873-1BA2-2BAB-1034-B1740EC8E672}"/>
    <pc:docChg chg="modSld">
      <pc:chgData name="James Montemagno" userId="S::jamont@microsoft.com::e0435849-a140-4c07-8047-7cefab9356ed" providerId="AD" clId="Web-{5EA6A873-1BA2-2BAB-1034-B1740EC8E672}" dt="2019-09-20T14:46:39.959" v="9" actId="20577"/>
      <pc:docMkLst>
        <pc:docMk/>
      </pc:docMkLst>
      <pc:sldChg chg="modSp">
        <pc:chgData name="James Montemagno" userId="S::jamont@microsoft.com::e0435849-a140-4c07-8047-7cefab9356ed" providerId="AD" clId="Web-{5EA6A873-1BA2-2BAB-1034-B1740EC8E672}" dt="2019-09-20T14:46:39.959" v="8" actId="20577"/>
        <pc:sldMkLst>
          <pc:docMk/>
          <pc:sldMk cId="2890334234" sldId="10536"/>
        </pc:sldMkLst>
        <pc:spChg chg="mod">
          <ac:chgData name="James Montemagno" userId="S::jamont@microsoft.com::e0435849-a140-4c07-8047-7cefab9356ed" providerId="AD" clId="Web-{5EA6A873-1BA2-2BAB-1034-B1740EC8E672}" dt="2019-09-20T14:46:39.959" v="8" actId="20577"/>
          <ac:spMkLst>
            <pc:docMk/>
            <pc:sldMk cId="2890334234" sldId="10536"/>
            <ac:spMk id="3" creationId="{ED96208D-867A-4A19-8EB0-439ACD68A65C}"/>
          </ac:spMkLst>
        </pc:spChg>
      </pc:sldChg>
    </pc:docChg>
  </pc:docChgLst>
  <pc:docChgLst>
    <pc:chgData name="Rajen Kishna" userId="cb2617cd-b010-4f29-a12f-c13505cda105" providerId="ADAL" clId="{435706E0-D6E4-4D23-8ECF-09F4A092406B}"/>
    <pc:docChg chg="modSld">
      <pc:chgData name="Rajen Kishna" userId="cb2617cd-b010-4f29-a12f-c13505cda105" providerId="ADAL" clId="{435706E0-D6E4-4D23-8ECF-09F4A092406B}" dt="2019-09-11T22:39:31.427" v="247" actId="20577"/>
      <pc:docMkLst>
        <pc:docMk/>
      </pc:docMkLst>
      <pc:sldChg chg="modSp modNotesTx">
        <pc:chgData name="Rajen Kishna" userId="cb2617cd-b010-4f29-a12f-c13505cda105" providerId="ADAL" clId="{435706E0-D6E4-4D23-8ECF-09F4A092406B}" dt="2019-09-11T22:39:31.427" v="247" actId="20577"/>
        <pc:sldMkLst>
          <pc:docMk/>
          <pc:sldMk cId="4153102925" sldId="10191"/>
        </pc:sldMkLst>
        <pc:spChg chg="mod">
          <ac:chgData name="Rajen Kishna" userId="cb2617cd-b010-4f29-a12f-c13505cda105" providerId="ADAL" clId="{435706E0-D6E4-4D23-8ECF-09F4A092406B}" dt="2019-09-11T21:21:10.290" v="6" actId="20577"/>
          <ac:spMkLst>
            <pc:docMk/>
            <pc:sldMk cId="4153102925" sldId="10191"/>
            <ac:spMk id="2" creationId="{DB42DEF8-773D-4E3F-B482-1107DBEB9AF4}"/>
          </ac:spMkLst>
        </pc:spChg>
        <pc:spChg chg="mod">
          <ac:chgData name="Rajen Kishna" userId="cb2617cd-b010-4f29-a12f-c13505cda105" providerId="ADAL" clId="{435706E0-D6E4-4D23-8ECF-09F4A092406B}" dt="2019-09-11T22:39:25.184" v="246" actId="20577"/>
          <ac:spMkLst>
            <pc:docMk/>
            <pc:sldMk cId="4153102925" sldId="10191"/>
            <ac:spMk id="3" creationId="{ED96208D-867A-4A19-8EB0-439ACD68A65C}"/>
          </ac:spMkLst>
        </pc:spChg>
        <pc:spChg chg="mod">
          <ac:chgData name="Rajen Kishna" userId="cb2617cd-b010-4f29-a12f-c13505cda105" providerId="ADAL" clId="{435706E0-D6E4-4D23-8ECF-09F4A092406B}" dt="2019-09-11T21:21:29.114" v="33" actId="20577"/>
          <ac:spMkLst>
            <pc:docMk/>
            <pc:sldMk cId="4153102925" sldId="10191"/>
            <ac:spMk id="4" creationId="{340D0C54-3E62-4912-BFA8-2A91DC3F2B54}"/>
          </ac:spMkLst>
        </pc:spChg>
      </pc:sldChg>
    </pc:docChg>
  </pc:docChgLst>
  <pc:docChgLst>
    <pc:chgData name="Christos Matskas" userId="2b548a1b-e0ab-49b8-a683-ebd48b4e7142" providerId="ADAL" clId="{8C83629D-3FDD-844D-87F6-92994988B3BA}"/>
    <pc:docChg chg="">
      <pc:chgData name="Christos Matskas" userId="2b548a1b-e0ab-49b8-a683-ebd48b4e7142" providerId="ADAL" clId="{8C83629D-3FDD-844D-87F6-92994988B3BA}" dt="2019-09-20T01:28:55.768" v="1" actId="27834"/>
      <pc:docMkLst>
        <pc:docMk/>
      </pc:docMkLst>
      <pc:sldChg chg="addCm">
        <pc:chgData name="Christos Matskas" userId="2b548a1b-e0ab-49b8-a683-ebd48b4e7142" providerId="ADAL" clId="{8C83629D-3FDD-844D-87F6-92994988B3BA}" dt="2019-09-20T01:27:44.478" v="0" actId="27834"/>
        <pc:sldMkLst>
          <pc:docMk/>
          <pc:sldMk cId="632066104" sldId="10534"/>
        </pc:sldMkLst>
      </pc:sldChg>
      <pc:sldChg chg="addCm">
        <pc:chgData name="Christos Matskas" userId="2b548a1b-e0ab-49b8-a683-ebd48b4e7142" providerId="ADAL" clId="{8C83629D-3FDD-844D-87F6-92994988B3BA}" dt="2019-09-20T01:28:55.768" v="1" actId="27834"/>
        <pc:sldMkLst>
          <pc:docMk/>
          <pc:sldMk cId="2890334234" sldId="10536"/>
        </pc:sldMkLst>
      </pc:sldChg>
    </pc:docChg>
  </pc:docChgLst>
  <pc:docChgLst>
    <pc:chgData name="James Montemagno" userId="S::jamont@microsoft.com::e0435849-a140-4c07-8047-7cefab9356ed" providerId="AD" clId="Web-{883473CB-7FEC-386F-C005-D0DC3086D994}"/>
    <pc:docChg chg="modSld">
      <pc:chgData name="James Montemagno" userId="S::jamont@microsoft.com::e0435849-a140-4c07-8047-7cefab9356ed" providerId="AD" clId="Web-{883473CB-7FEC-386F-C005-D0DC3086D994}" dt="2019-09-18T06:44:04.456" v="53"/>
      <pc:docMkLst>
        <pc:docMk/>
      </pc:docMkLst>
      <pc:sldChg chg="modSp addCm">
        <pc:chgData name="James Montemagno" userId="S::jamont@microsoft.com::e0435849-a140-4c07-8047-7cefab9356ed" providerId="AD" clId="Web-{883473CB-7FEC-386F-C005-D0DC3086D994}" dt="2019-09-18T06:44:04.456" v="53"/>
        <pc:sldMkLst>
          <pc:docMk/>
          <pc:sldMk cId="908440520" sldId="10231"/>
        </pc:sldMkLst>
        <pc:spChg chg="mod">
          <ac:chgData name="James Montemagno" userId="S::jamont@microsoft.com::e0435849-a140-4c07-8047-7cefab9356ed" providerId="AD" clId="Web-{883473CB-7FEC-386F-C005-D0DC3086D994}" dt="2019-09-18T06:43:00.409" v="50" actId="20577"/>
          <ac:spMkLst>
            <pc:docMk/>
            <pc:sldMk cId="908440520" sldId="10231"/>
            <ac:spMk id="3" creationId="{ED96208D-867A-4A19-8EB0-439ACD68A65C}"/>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svg"/><Relationship Id="rId1" Type="http://schemas.openxmlformats.org/officeDocument/2006/relationships/image" Target="../media/image19.png"/><Relationship Id="rId6" Type="http://schemas.openxmlformats.org/officeDocument/2006/relationships/image" Target="../media/image18.svg"/><Relationship Id="rId5" Type="http://schemas.openxmlformats.org/officeDocument/2006/relationships/image" Target="../media/image21.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svg"/><Relationship Id="rId1" Type="http://schemas.openxmlformats.org/officeDocument/2006/relationships/image" Target="../media/image34.png"/><Relationship Id="rId6" Type="http://schemas.openxmlformats.org/officeDocument/2006/relationships/image" Target="../media/image33.svg"/><Relationship Id="rId5" Type="http://schemas.openxmlformats.org/officeDocument/2006/relationships/image" Target="../media/image36.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F351C8-DD81-4411-AD2F-27D6A62B61B4}"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19BB3F95-D56C-4C8F-9038-DCC33C707FA8}">
      <dgm:prSet/>
      <dgm:spPr/>
      <dgm:t>
        <a:bodyPr/>
        <a:lstStyle/>
        <a:p>
          <a:pPr>
            <a:lnSpc>
              <a:spcPct val="100000"/>
            </a:lnSpc>
            <a:defRPr b="1"/>
          </a:pPr>
          <a:r>
            <a:rPr lang="en-US" b="1"/>
            <a:t>gRPC</a:t>
          </a:r>
          <a:endParaRPr lang="en-US"/>
        </a:p>
      </dgm:t>
    </dgm:pt>
    <dgm:pt modelId="{AFBC259B-CBBC-43AD-BB0F-922648996669}" type="parTrans" cxnId="{94A57F4B-98F3-4BBB-AFD7-DFBD6E7D46EC}">
      <dgm:prSet/>
      <dgm:spPr/>
      <dgm:t>
        <a:bodyPr/>
        <a:lstStyle/>
        <a:p>
          <a:endParaRPr lang="en-US"/>
        </a:p>
      </dgm:t>
    </dgm:pt>
    <dgm:pt modelId="{40A6F2F3-5FAE-4D71-BBFA-EDDEFC9A922D}" type="sibTrans" cxnId="{94A57F4B-98F3-4BBB-AFD7-DFBD6E7D46EC}">
      <dgm:prSet/>
      <dgm:spPr/>
      <dgm:t>
        <a:bodyPr/>
        <a:lstStyle/>
        <a:p>
          <a:endParaRPr lang="en-US"/>
        </a:p>
      </dgm:t>
    </dgm:pt>
    <dgm:pt modelId="{94CF32B8-E844-4510-88F9-D2558AE906EF}">
      <dgm:prSet custT="1"/>
      <dgm:spPr/>
      <dgm:t>
        <a:bodyPr/>
        <a:lstStyle/>
        <a:p>
          <a:pPr>
            <a:lnSpc>
              <a:spcPct val="100000"/>
            </a:lnSpc>
          </a:pPr>
          <a:r>
            <a:rPr lang="en-US" sz="1800"/>
            <a:t>High performance contract-based RPC services with .NET</a:t>
          </a:r>
        </a:p>
      </dgm:t>
    </dgm:pt>
    <dgm:pt modelId="{99C1599A-433E-4D45-B141-C299E1D30B2A}" type="parTrans" cxnId="{02C2D0DD-3B8D-4303-9219-820FEF5A0F4F}">
      <dgm:prSet/>
      <dgm:spPr/>
      <dgm:t>
        <a:bodyPr/>
        <a:lstStyle/>
        <a:p>
          <a:endParaRPr lang="en-US"/>
        </a:p>
      </dgm:t>
    </dgm:pt>
    <dgm:pt modelId="{06999F3B-16C7-4589-A8C1-A08274E03DBD}" type="sibTrans" cxnId="{02C2D0DD-3B8D-4303-9219-820FEF5A0F4F}">
      <dgm:prSet/>
      <dgm:spPr/>
      <dgm:t>
        <a:bodyPr/>
        <a:lstStyle/>
        <a:p>
          <a:endParaRPr lang="en-US"/>
        </a:p>
      </dgm:t>
    </dgm:pt>
    <dgm:pt modelId="{CF5E25AE-A5BB-430F-82AC-2B0012ACF3FA}">
      <dgm:prSet custT="1"/>
      <dgm:spPr/>
      <dgm:t>
        <a:bodyPr/>
        <a:lstStyle/>
        <a:p>
          <a:pPr>
            <a:lnSpc>
              <a:spcPct val="100000"/>
            </a:lnSpc>
          </a:pPr>
          <a:r>
            <a:rPr lang="en-US" sz="1800"/>
            <a:t>Works across many languages and platforms</a:t>
          </a:r>
        </a:p>
      </dgm:t>
    </dgm:pt>
    <dgm:pt modelId="{28A15A23-9E36-4FFC-BC52-6A7B03ED1A91}" type="parTrans" cxnId="{179C2961-C279-4A00-82DA-1B0EC49ED1E4}">
      <dgm:prSet/>
      <dgm:spPr/>
      <dgm:t>
        <a:bodyPr/>
        <a:lstStyle/>
        <a:p>
          <a:endParaRPr lang="en-US"/>
        </a:p>
      </dgm:t>
    </dgm:pt>
    <dgm:pt modelId="{0ED87883-5CF3-44AE-A568-FDFE6E590E26}" type="sibTrans" cxnId="{179C2961-C279-4A00-82DA-1B0EC49ED1E4}">
      <dgm:prSet/>
      <dgm:spPr/>
      <dgm:t>
        <a:bodyPr/>
        <a:lstStyle/>
        <a:p>
          <a:endParaRPr lang="en-US"/>
        </a:p>
      </dgm:t>
    </dgm:pt>
    <dgm:pt modelId="{67F137F0-0861-4730-A18A-4A28AA614CF0}">
      <dgm:prSet/>
      <dgm:spPr/>
      <dgm:t>
        <a:bodyPr/>
        <a:lstStyle/>
        <a:p>
          <a:pPr>
            <a:lnSpc>
              <a:spcPct val="100000"/>
            </a:lnSpc>
            <a:defRPr b="1"/>
          </a:pPr>
          <a:r>
            <a:rPr lang="en-US" b="1"/>
            <a:t>Worker Service </a:t>
          </a:r>
          <a:endParaRPr lang="en-US"/>
        </a:p>
      </dgm:t>
    </dgm:pt>
    <dgm:pt modelId="{010DE67E-772C-49BF-9B71-98C59A2286C1}" type="parTrans" cxnId="{B17EF5CF-BB78-46CB-8063-19BC38E1913C}">
      <dgm:prSet/>
      <dgm:spPr/>
      <dgm:t>
        <a:bodyPr/>
        <a:lstStyle/>
        <a:p>
          <a:endParaRPr lang="en-US"/>
        </a:p>
      </dgm:t>
    </dgm:pt>
    <dgm:pt modelId="{B6E9E971-2988-413A-9D4B-EE84D43435D6}" type="sibTrans" cxnId="{B17EF5CF-BB78-46CB-8063-19BC38E1913C}">
      <dgm:prSet/>
      <dgm:spPr/>
      <dgm:t>
        <a:bodyPr/>
        <a:lstStyle/>
        <a:p>
          <a:endParaRPr lang="en-US"/>
        </a:p>
      </dgm:t>
    </dgm:pt>
    <dgm:pt modelId="{F2BB9BEF-5CAF-4074-AD59-EAD4D50D23A9}">
      <dgm:prSet custT="1"/>
      <dgm:spPr/>
      <dgm:t>
        <a:bodyPr/>
        <a:lstStyle/>
        <a:p>
          <a:pPr>
            <a:lnSpc>
              <a:spcPct val="100000"/>
            </a:lnSpc>
          </a:pPr>
          <a:r>
            <a:rPr lang="en-US" sz="1800"/>
            <a:t>Starting point for long running back processes like Windows Server or Linux daemon</a:t>
          </a:r>
        </a:p>
      </dgm:t>
    </dgm:pt>
    <dgm:pt modelId="{13CA512B-E42C-4384-8EBC-84C732231BFA}" type="parTrans" cxnId="{7668521E-41E3-4CAF-9FCA-350655A9D35F}">
      <dgm:prSet/>
      <dgm:spPr/>
      <dgm:t>
        <a:bodyPr/>
        <a:lstStyle/>
        <a:p>
          <a:endParaRPr lang="en-US"/>
        </a:p>
      </dgm:t>
    </dgm:pt>
    <dgm:pt modelId="{D8600B38-7DE1-4960-995E-B8960EB1CDCC}" type="sibTrans" cxnId="{7668521E-41E3-4CAF-9FCA-350655A9D35F}">
      <dgm:prSet/>
      <dgm:spPr/>
      <dgm:t>
        <a:bodyPr/>
        <a:lstStyle/>
        <a:p>
          <a:endParaRPr lang="en-US"/>
        </a:p>
      </dgm:t>
    </dgm:pt>
    <dgm:pt modelId="{E559C5B8-D71A-4FF5-A9C5-871F268EB9C9}">
      <dgm:prSet custT="1"/>
      <dgm:spPr/>
      <dgm:t>
        <a:bodyPr/>
        <a:lstStyle/>
        <a:p>
          <a:pPr>
            <a:lnSpc>
              <a:spcPct val="100000"/>
            </a:lnSpc>
          </a:pPr>
          <a:r>
            <a:rPr lang="en-US" sz="1800"/>
            <a:t>Producing or consuming messages from a message queue</a:t>
          </a:r>
        </a:p>
      </dgm:t>
    </dgm:pt>
    <dgm:pt modelId="{FD846F35-4B8E-4794-90D0-B4D0AC4694B2}" type="parTrans" cxnId="{25634592-6852-4661-A08E-448CD3AF7CB2}">
      <dgm:prSet/>
      <dgm:spPr/>
      <dgm:t>
        <a:bodyPr/>
        <a:lstStyle/>
        <a:p>
          <a:endParaRPr lang="en-US"/>
        </a:p>
      </dgm:t>
    </dgm:pt>
    <dgm:pt modelId="{2586A799-F5EB-46D6-9120-4BE236E6CD02}" type="sibTrans" cxnId="{25634592-6852-4661-A08E-448CD3AF7CB2}">
      <dgm:prSet/>
      <dgm:spPr/>
      <dgm:t>
        <a:bodyPr/>
        <a:lstStyle/>
        <a:p>
          <a:endParaRPr lang="en-US"/>
        </a:p>
      </dgm:t>
    </dgm:pt>
    <dgm:pt modelId="{EA203C3A-5990-44D0-9611-1E5677D06D91}">
      <dgm:prSet/>
      <dgm:spPr/>
      <dgm:t>
        <a:bodyPr/>
        <a:lstStyle/>
        <a:p>
          <a:pPr>
            <a:lnSpc>
              <a:spcPct val="100000"/>
            </a:lnSpc>
            <a:defRPr b="1"/>
          </a:pPr>
          <a:r>
            <a:rPr lang="en-US" b="1"/>
            <a:t>Web API’s + Identity</a:t>
          </a:r>
          <a:endParaRPr lang="en-US"/>
        </a:p>
      </dgm:t>
    </dgm:pt>
    <dgm:pt modelId="{BCD2B74A-689D-44FF-9828-AB5D96884580}" type="parTrans" cxnId="{37330245-8832-4086-ABBC-F3F2DC7AD0C6}">
      <dgm:prSet/>
      <dgm:spPr/>
      <dgm:t>
        <a:bodyPr/>
        <a:lstStyle/>
        <a:p>
          <a:endParaRPr lang="en-US"/>
        </a:p>
      </dgm:t>
    </dgm:pt>
    <dgm:pt modelId="{D9EF451F-4410-4CCE-ACAC-C0BD6F3E140E}" type="sibTrans" cxnId="{37330245-8832-4086-ABBC-F3F2DC7AD0C6}">
      <dgm:prSet/>
      <dgm:spPr/>
      <dgm:t>
        <a:bodyPr/>
        <a:lstStyle/>
        <a:p>
          <a:endParaRPr lang="en-US"/>
        </a:p>
      </dgm:t>
    </dgm:pt>
    <dgm:pt modelId="{3D096697-1075-4A12-9A0D-86D1845FFBC2}">
      <dgm:prSet custT="1"/>
      <dgm:spPr/>
      <dgm:t>
        <a:bodyPr/>
        <a:lstStyle/>
        <a:p>
          <a:pPr>
            <a:lnSpc>
              <a:spcPct val="100000"/>
            </a:lnSpc>
          </a:pPr>
          <a:r>
            <a:rPr lang="en-US" sz="1800"/>
            <a:t>Add security and authentication to Web API’s</a:t>
          </a:r>
        </a:p>
      </dgm:t>
    </dgm:pt>
    <dgm:pt modelId="{DA81091C-BE4B-4115-AC12-853CE82D5B52}" type="parTrans" cxnId="{8B4FFE30-9DCB-4728-AEA8-6F3520D8591E}">
      <dgm:prSet/>
      <dgm:spPr/>
      <dgm:t>
        <a:bodyPr/>
        <a:lstStyle/>
        <a:p>
          <a:endParaRPr lang="en-US"/>
        </a:p>
      </dgm:t>
    </dgm:pt>
    <dgm:pt modelId="{15ECF9F8-D107-4C4C-B795-B680BDA18C0A}" type="sibTrans" cxnId="{8B4FFE30-9DCB-4728-AEA8-6F3520D8591E}">
      <dgm:prSet/>
      <dgm:spPr/>
      <dgm:t>
        <a:bodyPr/>
        <a:lstStyle/>
        <a:p>
          <a:endParaRPr lang="en-US"/>
        </a:p>
      </dgm:t>
    </dgm:pt>
    <dgm:pt modelId="{D7F6449F-4745-498B-B5A8-032A1DB0D812}" type="pres">
      <dgm:prSet presAssocID="{41F351C8-DD81-4411-AD2F-27D6A62B61B4}" presName="root" presStyleCnt="0">
        <dgm:presLayoutVars>
          <dgm:dir/>
          <dgm:resizeHandles val="exact"/>
        </dgm:presLayoutVars>
      </dgm:prSet>
      <dgm:spPr/>
    </dgm:pt>
    <dgm:pt modelId="{A44D9267-50DC-4F6A-A0C2-6D0F623553A9}" type="pres">
      <dgm:prSet presAssocID="{19BB3F95-D56C-4C8F-9038-DCC33C707FA8}" presName="compNode" presStyleCnt="0"/>
      <dgm:spPr/>
    </dgm:pt>
    <dgm:pt modelId="{B5AE4981-635C-4F9C-ADCD-D5894E27B57D}" type="pres">
      <dgm:prSet presAssocID="{19BB3F95-D56C-4C8F-9038-DCC33C707F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peat"/>
        </a:ext>
      </dgm:extLst>
    </dgm:pt>
    <dgm:pt modelId="{E52A03F8-0EF6-4A37-8D81-B5372ED7A902}" type="pres">
      <dgm:prSet presAssocID="{19BB3F95-D56C-4C8F-9038-DCC33C707FA8}" presName="iconSpace" presStyleCnt="0"/>
      <dgm:spPr/>
    </dgm:pt>
    <dgm:pt modelId="{CE8BBC9A-2DE0-42CF-AA3C-BA9A1A83921B}" type="pres">
      <dgm:prSet presAssocID="{19BB3F95-D56C-4C8F-9038-DCC33C707FA8}" presName="parTx" presStyleLbl="revTx" presStyleIdx="0" presStyleCnt="6">
        <dgm:presLayoutVars>
          <dgm:chMax val="0"/>
          <dgm:chPref val="0"/>
        </dgm:presLayoutVars>
      </dgm:prSet>
      <dgm:spPr/>
    </dgm:pt>
    <dgm:pt modelId="{A1458742-2DCA-4A59-9DA9-018B17709905}" type="pres">
      <dgm:prSet presAssocID="{19BB3F95-D56C-4C8F-9038-DCC33C707FA8}" presName="txSpace" presStyleCnt="0"/>
      <dgm:spPr/>
    </dgm:pt>
    <dgm:pt modelId="{AD202792-16B7-448B-ABA7-ADB9343E4B9C}" type="pres">
      <dgm:prSet presAssocID="{19BB3F95-D56C-4C8F-9038-DCC33C707FA8}" presName="desTx" presStyleLbl="revTx" presStyleIdx="1" presStyleCnt="6">
        <dgm:presLayoutVars/>
      </dgm:prSet>
      <dgm:spPr/>
    </dgm:pt>
    <dgm:pt modelId="{745C60C5-609A-4DE5-8429-E10B48EE024F}" type="pres">
      <dgm:prSet presAssocID="{40A6F2F3-5FAE-4D71-BBFA-EDDEFC9A922D}" presName="sibTrans" presStyleCnt="0"/>
      <dgm:spPr/>
    </dgm:pt>
    <dgm:pt modelId="{14BFD299-8A6A-4747-B55C-30785C36D064}" type="pres">
      <dgm:prSet presAssocID="{67F137F0-0861-4730-A18A-4A28AA614CF0}" presName="compNode" presStyleCnt="0"/>
      <dgm:spPr/>
    </dgm:pt>
    <dgm:pt modelId="{0CDF11CB-23FE-4AF6-90C0-A4F39B25DD2F}" type="pres">
      <dgm:prSet presAssocID="{67F137F0-0861-4730-A18A-4A28AA614CF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a:ext>
      </dgm:extLst>
    </dgm:pt>
    <dgm:pt modelId="{FF19CA36-2609-4B19-A3F1-B4FD3930C24F}" type="pres">
      <dgm:prSet presAssocID="{67F137F0-0861-4730-A18A-4A28AA614CF0}" presName="iconSpace" presStyleCnt="0"/>
      <dgm:spPr/>
    </dgm:pt>
    <dgm:pt modelId="{841EA248-54F2-49A4-AA63-4F829E21A73A}" type="pres">
      <dgm:prSet presAssocID="{67F137F0-0861-4730-A18A-4A28AA614CF0}" presName="parTx" presStyleLbl="revTx" presStyleIdx="2" presStyleCnt="6">
        <dgm:presLayoutVars>
          <dgm:chMax val="0"/>
          <dgm:chPref val="0"/>
        </dgm:presLayoutVars>
      </dgm:prSet>
      <dgm:spPr/>
    </dgm:pt>
    <dgm:pt modelId="{44BF9354-97AD-4320-93E9-565FFD94DA74}" type="pres">
      <dgm:prSet presAssocID="{67F137F0-0861-4730-A18A-4A28AA614CF0}" presName="txSpace" presStyleCnt="0"/>
      <dgm:spPr/>
    </dgm:pt>
    <dgm:pt modelId="{C4314E91-502A-49BB-A666-DB71DA15901A}" type="pres">
      <dgm:prSet presAssocID="{67F137F0-0861-4730-A18A-4A28AA614CF0}" presName="desTx" presStyleLbl="revTx" presStyleIdx="3" presStyleCnt="6">
        <dgm:presLayoutVars/>
      </dgm:prSet>
      <dgm:spPr/>
    </dgm:pt>
    <dgm:pt modelId="{2301A700-991F-4AC6-81F4-2A016BCB80D1}" type="pres">
      <dgm:prSet presAssocID="{B6E9E971-2988-413A-9D4B-EE84D43435D6}" presName="sibTrans" presStyleCnt="0"/>
      <dgm:spPr/>
    </dgm:pt>
    <dgm:pt modelId="{16C7D8AE-FECB-4178-B1C3-135CD6035797}" type="pres">
      <dgm:prSet presAssocID="{EA203C3A-5990-44D0-9611-1E5677D06D91}" presName="compNode" presStyleCnt="0"/>
      <dgm:spPr/>
    </dgm:pt>
    <dgm:pt modelId="{7E85110C-8150-4D35-A74F-599976EDDF22}" type="pres">
      <dgm:prSet presAssocID="{EA203C3A-5990-44D0-9611-1E5677D06D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A9695D70-CC88-4725-99F9-426E0DF230D9}" type="pres">
      <dgm:prSet presAssocID="{EA203C3A-5990-44D0-9611-1E5677D06D91}" presName="iconSpace" presStyleCnt="0"/>
      <dgm:spPr/>
    </dgm:pt>
    <dgm:pt modelId="{99EB4711-9DC8-4A42-8DC1-572883D1E5D4}" type="pres">
      <dgm:prSet presAssocID="{EA203C3A-5990-44D0-9611-1E5677D06D91}" presName="parTx" presStyleLbl="revTx" presStyleIdx="4" presStyleCnt="6">
        <dgm:presLayoutVars>
          <dgm:chMax val="0"/>
          <dgm:chPref val="0"/>
        </dgm:presLayoutVars>
      </dgm:prSet>
      <dgm:spPr/>
    </dgm:pt>
    <dgm:pt modelId="{747B32C1-A07A-4CE2-9A5D-CCFB755153BB}" type="pres">
      <dgm:prSet presAssocID="{EA203C3A-5990-44D0-9611-1E5677D06D91}" presName="txSpace" presStyleCnt="0"/>
      <dgm:spPr/>
    </dgm:pt>
    <dgm:pt modelId="{3D81694F-76DD-49A0-91C1-DB4789E7C715}" type="pres">
      <dgm:prSet presAssocID="{EA203C3A-5990-44D0-9611-1E5677D06D91}" presName="desTx" presStyleLbl="revTx" presStyleIdx="5" presStyleCnt="6">
        <dgm:presLayoutVars/>
      </dgm:prSet>
      <dgm:spPr/>
    </dgm:pt>
  </dgm:ptLst>
  <dgm:cxnLst>
    <dgm:cxn modelId="{7668521E-41E3-4CAF-9FCA-350655A9D35F}" srcId="{67F137F0-0861-4730-A18A-4A28AA614CF0}" destId="{F2BB9BEF-5CAF-4074-AD59-EAD4D50D23A9}" srcOrd="0" destOrd="0" parTransId="{13CA512B-E42C-4384-8EBC-84C732231BFA}" sibTransId="{D8600B38-7DE1-4960-995E-B8960EB1CDCC}"/>
    <dgm:cxn modelId="{8B4FFE30-9DCB-4728-AEA8-6F3520D8591E}" srcId="{EA203C3A-5990-44D0-9611-1E5677D06D91}" destId="{3D096697-1075-4A12-9A0D-86D1845FFBC2}" srcOrd="0" destOrd="0" parTransId="{DA81091C-BE4B-4115-AC12-853CE82D5B52}" sibTransId="{15ECF9F8-D107-4C4C-B795-B680BDA18C0A}"/>
    <dgm:cxn modelId="{D0EC8E3E-D9BA-47B3-91B0-147183E5E4C3}" type="presOf" srcId="{67F137F0-0861-4730-A18A-4A28AA614CF0}" destId="{841EA248-54F2-49A4-AA63-4F829E21A73A}" srcOrd="0" destOrd="0" presId="urn:microsoft.com/office/officeart/2018/5/layout/CenteredIconLabelDescriptionList"/>
    <dgm:cxn modelId="{179C2961-C279-4A00-82DA-1B0EC49ED1E4}" srcId="{19BB3F95-D56C-4C8F-9038-DCC33C707FA8}" destId="{CF5E25AE-A5BB-430F-82AC-2B0012ACF3FA}" srcOrd="1" destOrd="0" parTransId="{28A15A23-9E36-4FFC-BC52-6A7B03ED1A91}" sibTransId="{0ED87883-5CF3-44AE-A568-FDFE6E590E26}"/>
    <dgm:cxn modelId="{37330245-8832-4086-ABBC-F3F2DC7AD0C6}" srcId="{41F351C8-DD81-4411-AD2F-27D6A62B61B4}" destId="{EA203C3A-5990-44D0-9611-1E5677D06D91}" srcOrd="2" destOrd="0" parTransId="{BCD2B74A-689D-44FF-9828-AB5D96884580}" sibTransId="{D9EF451F-4410-4CCE-ACAC-C0BD6F3E140E}"/>
    <dgm:cxn modelId="{61FE0C48-C8D7-4616-A2B7-05E904CF4493}" type="presOf" srcId="{3D096697-1075-4A12-9A0D-86D1845FFBC2}" destId="{3D81694F-76DD-49A0-91C1-DB4789E7C715}" srcOrd="0" destOrd="0" presId="urn:microsoft.com/office/officeart/2018/5/layout/CenteredIconLabelDescriptionList"/>
    <dgm:cxn modelId="{94A57F4B-98F3-4BBB-AFD7-DFBD6E7D46EC}" srcId="{41F351C8-DD81-4411-AD2F-27D6A62B61B4}" destId="{19BB3F95-D56C-4C8F-9038-DCC33C707FA8}" srcOrd="0" destOrd="0" parTransId="{AFBC259B-CBBC-43AD-BB0F-922648996669}" sibTransId="{40A6F2F3-5FAE-4D71-BBFA-EDDEFC9A922D}"/>
    <dgm:cxn modelId="{6C2E9D6D-D64B-42F7-81A4-C9786ADAAAB4}" type="presOf" srcId="{E559C5B8-D71A-4FF5-A9C5-871F268EB9C9}" destId="{C4314E91-502A-49BB-A666-DB71DA15901A}" srcOrd="0" destOrd="1" presId="urn:microsoft.com/office/officeart/2018/5/layout/CenteredIconLabelDescriptionList"/>
    <dgm:cxn modelId="{6F094C57-FB7B-4184-8D07-32BCA5EF5999}" type="presOf" srcId="{41F351C8-DD81-4411-AD2F-27D6A62B61B4}" destId="{D7F6449F-4745-498B-B5A8-032A1DB0D812}" srcOrd="0" destOrd="0" presId="urn:microsoft.com/office/officeart/2018/5/layout/CenteredIconLabelDescriptionList"/>
    <dgm:cxn modelId="{A2E8DE86-7320-47F1-A8E7-E22DE015B99E}" type="presOf" srcId="{EA203C3A-5990-44D0-9611-1E5677D06D91}" destId="{99EB4711-9DC8-4A42-8DC1-572883D1E5D4}" srcOrd="0" destOrd="0" presId="urn:microsoft.com/office/officeart/2018/5/layout/CenteredIconLabelDescriptionList"/>
    <dgm:cxn modelId="{B19F8F8C-6C59-47F8-8593-401337B7B40E}" type="presOf" srcId="{94CF32B8-E844-4510-88F9-D2558AE906EF}" destId="{AD202792-16B7-448B-ABA7-ADB9343E4B9C}" srcOrd="0" destOrd="0" presId="urn:microsoft.com/office/officeart/2018/5/layout/CenteredIconLabelDescriptionList"/>
    <dgm:cxn modelId="{25634592-6852-4661-A08E-448CD3AF7CB2}" srcId="{67F137F0-0861-4730-A18A-4A28AA614CF0}" destId="{E559C5B8-D71A-4FF5-A9C5-871F268EB9C9}" srcOrd="1" destOrd="0" parTransId="{FD846F35-4B8E-4794-90D0-B4D0AC4694B2}" sibTransId="{2586A799-F5EB-46D6-9120-4BE236E6CD02}"/>
    <dgm:cxn modelId="{6143D4B1-2660-4792-A96D-5232CCAE27F6}" type="presOf" srcId="{CF5E25AE-A5BB-430F-82AC-2B0012ACF3FA}" destId="{AD202792-16B7-448B-ABA7-ADB9343E4B9C}" srcOrd="0" destOrd="1" presId="urn:microsoft.com/office/officeart/2018/5/layout/CenteredIconLabelDescriptionList"/>
    <dgm:cxn modelId="{CB8606B9-4D12-4F6F-894D-26CA46E03F29}" type="presOf" srcId="{19BB3F95-D56C-4C8F-9038-DCC33C707FA8}" destId="{CE8BBC9A-2DE0-42CF-AA3C-BA9A1A83921B}" srcOrd="0" destOrd="0" presId="urn:microsoft.com/office/officeart/2018/5/layout/CenteredIconLabelDescriptionList"/>
    <dgm:cxn modelId="{B17EF5CF-BB78-46CB-8063-19BC38E1913C}" srcId="{41F351C8-DD81-4411-AD2F-27D6A62B61B4}" destId="{67F137F0-0861-4730-A18A-4A28AA614CF0}" srcOrd="1" destOrd="0" parTransId="{010DE67E-772C-49BF-9B71-98C59A2286C1}" sibTransId="{B6E9E971-2988-413A-9D4B-EE84D43435D6}"/>
    <dgm:cxn modelId="{02C2D0DD-3B8D-4303-9219-820FEF5A0F4F}" srcId="{19BB3F95-D56C-4C8F-9038-DCC33C707FA8}" destId="{94CF32B8-E844-4510-88F9-D2558AE906EF}" srcOrd="0" destOrd="0" parTransId="{99C1599A-433E-4D45-B141-C299E1D30B2A}" sibTransId="{06999F3B-16C7-4589-A8C1-A08274E03DBD}"/>
    <dgm:cxn modelId="{8B5DE1F9-C1EA-46F4-A2C8-27BAC1E9D720}" type="presOf" srcId="{F2BB9BEF-5CAF-4074-AD59-EAD4D50D23A9}" destId="{C4314E91-502A-49BB-A666-DB71DA15901A}" srcOrd="0" destOrd="0" presId="urn:microsoft.com/office/officeart/2018/5/layout/CenteredIconLabelDescriptionList"/>
    <dgm:cxn modelId="{2EDEA910-4F7A-4FDA-AD10-1F9D1A453420}" type="presParOf" srcId="{D7F6449F-4745-498B-B5A8-032A1DB0D812}" destId="{A44D9267-50DC-4F6A-A0C2-6D0F623553A9}" srcOrd="0" destOrd="0" presId="urn:microsoft.com/office/officeart/2018/5/layout/CenteredIconLabelDescriptionList"/>
    <dgm:cxn modelId="{5933D81F-68E5-490D-9E55-36829C0C48DF}" type="presParOf" srcId="{A44D9267-50DC-4F6A-A0C2-6D0F623553A9}" destId="{B5AE4981-635C-4F9C-ADCD-D5894E27B57D}" srcOrd="0" destOrd="0" presId="urn:microsoft.com/office/officeart/2018/5/layout/CenteredIconLabelDescriptionList"/>
    <dgm:cxn modelId="{1389C222-DA35-4E6F-9293-A47595C32BA0}" type="presParOf" srcId="{A44D9267-50DC-4F6A-A0C2-6D0F623553A9}" destId="{E52A03F8-0EF6-4A37-8D81-B5372ED7A902}" srcOrd="1" destOrd="0" presId="urn:microsoft.com/office/officeart/2018/5/layout/CenteredIconLabelDescriptionList"/>
    <dgm:cxn modelId="{DE169038-B338-41EC-9B6D-534DBE4A2BA0}" type="presParOf" srcId="{A44D9267-50DC-4F6A-A0C2-6D0F623553A9}" destId="{CE8BBC9A-2DE0-42CF-AA3C-BA9A1A83921B}" srcOrd="2" destOrd="0" presId="urn:microsoft.com/office/officeart/2018/5/layout/CenteredIconLabelDescriptionList"/>
    <dgm:cxn modelId="{DBCD1C06-A744-4A11-803E-FBC0F2F00FFC}" type="presParOf" srcId="{A44D9267-50DC-4F6A-A0C2-6D0F623553A9}" destId="{A1458742-2DCA-4A59-9DA9-018B17709905}" srcOrd="3" destOrd="0" presId="urn:microsoft.com/office/officeart/2018/5/layout/CenteredIconLabelDescriptionList"/>
    <dgm:cxn modelId="{99019C96-6942-40EC-8FA6-9E6BF0D2FAB1}" type="presParOf" srcId="{A44D9267-50DC-4F6A-A0C2-6D0F623553A9}" destId="{AD202792-16B7-448B-ABA7-ADB9343E4B9C}" srcOrd="4" destOrd="0" presId="urn:microsoft.com/office/officeart/2018/5/layout/CenteredIconLabelDescriptionList"/>
    <dgm:cxn modelId="{5346E52D-96D3-4EEC-A8DB-F2B0F0BB5568}" type="presParOf" srcId="{D7F6449F-4745-498B-B5A8-032A1DB0D812}" destId="{745C60C5-609A-4DE5-8429-E10B48EE024F}" srcOrd="1" destOrd="0" presId="urn:microsoft.com/office/officeart/2018/5/layout/CenteredIconLabelDescriptionList"/>
    <dgm:cxn modelId="{F628F300-F74C-44D9-9693-C986CE3175DC}" type="presParOf" srcId="{D7F6449F-4745-498B-B5A8-032A1DB0D812}" destId="{14BFD299-8A6A-4747-B55C-30785C36D064}" srcOrd="2" destOrd="0" presId="urn:microsoft.com/office/officeart/2018/5/layout/CenteredIconLabelDescriptionList"/>
    <dgm:cxn modelId="{5F374EFB-5C02-4B1F-B6EE-24D9A79DBDEE}" type="presParOf" srcId="{14BFD299-8A6A-4747-B55C-30785C36D064}" destId="{0CDF11CB-23FE-4AF6-90C0-A4F39B25DD2F}" srcOrd="0" destOrd="0" presId="urn:microsoft.com/office/officeart/2018/5/layout/CenteredIconLabelDescriptionList"/>
    <dgm:cxn modelId="{C5920DDD-1D9E-44D9-B3FD-FCCAA98B6590}" type="presParOf" srcId="{14BFD299-8A6A-4747-B55C-30785C36D064}" destId="{FF19CA36-2609-4B19-A3F1-B4FD3930C24F}" srcOrd="1" destOrd="0" presId="urn:microsoft.com/office/officeart/2018/5/layout/CenteredIconLabelDescriptionList"/>
    <dgm:cxn modelId="{E441D7BF-1B89-40AD-BE25-EC6AA26C4303}" type="presParOf" srcId="{14BFD299-8A6A-4747-B55C-30785C36D064}" destId="{841EA248-54F2-49A4-AA63-4F829E21A73A}" srcOrd="2" destOrd="0" presId="urn:microsoft.com/office/officeart/2018/5/layout/CenteredIconLabelDescriptionList"/>
    <dgm:cxn modelId="{43F51BD5-C12D-46A6-BF32-95C4BA1EEC5E}" type="presParOf" srcId="{14BFD299-8A6A-4747-B55C-30785C36D064}" destId="{44BF9354-97AD-4320-93E9-565FFD94DA74}" srcOrd="3" destOrd="0" presId="urn:microsoft.com/office/officeart/2018/5/layout/CenteredIconLabelDescriptionList"/>
    <dgm:cxn modelId="{81B8795C-15B5-4731-B62A-7E72E8360703}" type="presParOf" srcId="{14BFD299-8A6A-4747-B55C-30785C36D064}" destId="{C4314E91-502A-49BB-A666-DB71DA15901A}" srcOrd="4" destOrd="0" presId="urn:microsoft.com/office/officeart/2018/5/layout/CenteredIconLabelDescriptionList"/>
    <dgm:cxn modelId="{30E1C6EB-7F0E-4639-9A97-88C759B38069}" type="presParOf" srcId="{D7F6449F-4745-498B-B5A8-032A1DB0D812}" destId="{2301A700-991F-4AC6-81F4-2A016BCB80D1}" srcOrd="3" destOrd="0" presId="urn:microsoft.com/office/officeart/2018/5/layout/CenteredIconLabelDescriptionList"/>
    <dgm:cxn modelId="{34769F62-EFFD-4CC9-9E20-0520C819076E}" type="presParOf" srcId="{D7F6449F-4745-498B-B5A8-032A1DB0D812}" destId="{16C7D8AE-FECB-4178-B1C3-135CD6035797}" srcOrd="4" destOrd="0" presId="urn:microsoft.com/office/officeart/2018/5/layout/CenteredIconLabelDescriptionList"/>
    <dgm:cxn modelId="{027B7412-0585-48CE-9CF4-DBFE8A843991}" type="presParOf" srcId="{16C7D8AE-FECB-4178-B1C3-135CD6035797}" destId="{7E85110C-8150-4D35-A74F-599976EDDF22}" srcOrd="0" destOrd="0" presId="urn:microsoft.com/office/officeart/2018/5/layout/CenteredIconLabelDescriptionList"/>
    <dgm:cxn modelId="{81E3964B-8156-4AC2-95A9-4CC2A8640E10}" type="presParOf" srcId="{16C7D8AE-FECB-4178-B1C3-135CD6035797}" destId="{A9695D70-CC88-4725-99F9-426E0DF230D9}" srcOrd="1" destOrd="0" presId="urn:microsoft.com/office/officeart/2018/5/layout/CenteredIconLabelDescriptionList"/>
    <dgm:cxn modelId="{BCD352C8-9F4A-4044-B825-28284544DF7C}" type="presParOf" srcId="{16C7D8AE-FECB-4178-B1C3-135CD6035797}" destId="{99EB4711-9DC8-4A42-8DC1-572883D1E5D4}" srcOrd="2" destOrd="0" presId="urn:microsoft.com/office/officeart/2018/5/layout/CenteredIconLabelDescriptionList"/>
    <dgm:cxn modelId="{663909AE-23F8-49B5-8FBD-D2512FB75AE3}" type="presParOf" srcId="{16C7D8AE-FECB-4178-B1C3-135CD6035797}" destId="{747B32C1-A07A-4CE2-9A5D-CCFB755153BB}" srcOrd="3" destOrd="0" presId="urn:microsoft.com/office/officeart/2018/5/layout/CenteredIconLabelDescriptionList"/>
    <dgm:cxn modelId="{9642AD9A-CE80-47A0-8131-B1502B151A08}" type="presParOf" srcId="{16C7D8AE-FECB-4178-B1C3-135CD6035797}" destId="{3D81694F-76DD-49A0-91C1-DB4789E7C71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Full stack web development with C#</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You don’t need to know AngularJS, React, Vue, etc.</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F7C931EB-8F31-41EE-B6F2-9559B34B9B35}">
      <dgm:prSet custT="1"/>
      <dgm:spPr/>
      <dgm:t>
        <a:bodyPr/>
        <a:lstStyle/>
        <a:p>
          <a:pPr>
            <a:lnSpc>
              <a:spcPct val="100000"/>
            </a:lnSpc>
          </a:pPr>
          <a:r>
            <a:rPr lang="en-US" sz="1800" baseline="0"/>
            <a:t>Take advantage of stability and consistency of .NET</a:t>
          </a:r>
          <a:endParaRPr lang="en-US" sz="1800"/>
        </a:p>
      </dgm:t>
    </dgm:pt>
    <dgm:pt modelId="{13E1D7B8-693D-486C-813D-38F1DA820BE7}" type="parTrans" cxnId="{F8C3AC01-8627-4075-BA5B-2EC3353A78E6}">
      <dgm:prSet/>
      <dgm:spPr/>
      <dgm:t>
        <a:bodyPr/>
        <a:lstStyle/>
        <a:p>
          <a:endParaRPr lang="en-US" sz="3200"/>
        </a:p>
      </dgm:t>
    </dgm:pt>
    <dgm:pt modelId="{76655CAE-8C62-411D-AB78-EE75DC6AF791}" type="sibTrans" cxnId="{F8C3AC01-8627-4075-BA5B-2EC3353A78E6}">
      <dgm:prSet/>
      <dgm:spPr/>
      <dgm:t>
        <a:bodyPr/>
        <a:lstStyle/>
        <a:p>
          <a:endParaRPr lang="en-US" sz="3200"/>
        </a:p>
      </dgm:t>
    </dgm:pt>
    <dgm:pt modelId="{183E2C66-9353-4B86-8A6C-AA8BA820C6EF}">
      <dgm:prSet custT="1"/>
      <dgm:spPr/>
      <dgm:t>
        <a:bodyPr/>
        <a:lstStyle/>
        <a:p>
          <a:pPr>
            <a:lnSpc>
              <a:spcPct val="100000"/>
            </a:lnSpc>
            <a:defRPr b="1"/>
          </a:pPr>
          <a:r>
            <a:rPr lang="en-US" sz="2400" baseline="0"/>
            <a:t>Runs in all browsers</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baseline="0"/>
            <a:t>Strongly </a:t>
          </a:r>
          <a:r>
            <a:rPr lang="en-US" sz="1700" baseline="0"/>
            <a:t>typed</a:t>
          </a:r>
          <a:r>
            <a:rPr lang="en-US" sz="1800" baseline="0"/>
            <a:t> on the client and server</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9BFADE76-AD64-4958-9F2B-650052A76A07}">
      <dgm:prSet custT="1"/>
      <dgm:spPr/>
      <dgm:t>
        <a:bodyPr/>
        <a:lstStyle/>
        <a:p>
          <a:pPr>
            <a:lnSpc>
              <a:spcPct val="100000"/>
            </a:lnSpc>
          </a:pPr>
          <a:r>
            <a:rPr lang="en-US" sz="1800" baseline="0"/>
            <a:t>Share C# code with the client and server</a:t>
          </a:r>
          <a:endParaRPr lang="en-US" sz="1800"/>
        </a:p>
      </dgm:t>
    </dgm:pt>
    <dgm:pt modelId="{5F8417EB-272D-4A79-BA1E-6436E99BB3BF}" type="parTrans" cxnId="{339AACE0-4673-4CA9-9B4F-9F454FF82175}">
      <dgm:prSet/>
      <dgm:spPr/>
      <dgm:t>
        <a:bodyPr/>
        <a:lstStyle/>
        <a:p>
          <a:endParaRPr lang="en-US" sz="3200"/>
        </a:p>
      </dgm:t>
    </dgm:pt>
    <dgm:pt modelId="{C52D1211-D781-446E-8F60-6FDB9C326224}" type="sibTrans" cxnId="{339AACE0-4673-4CA9-9B4F-9F454FF82175}">
      <dgm:prSet/>
      <dgm:spPr/>
      <dgm:t>
        <a:bodyPr/>
        <a:lstStyle/>
        <a:p>
          <a:endParaRPr lang="en-US" sz="3200"/>
        </a:p>
      </dgm:t>
    </dgm:pt>
    <dgm:pt modelId="{3BDE8466-B798-4BBD-89F5-84392136FF7E}">
      <dgm:prSet custT="1"/>
      <dgm:spPr/>
      <dgm:t>
        <a:bodyPr/>
        <a:lstStyle/>
        <a:p>
          <a:pPr>
            <a:lnSpc>
              <a:spcPct val="100000"/>
            </a:lnSpc>
            <a:defRPr b="1"/>
          </a:pPr>
          <a:r>
            <a:rPr lang="en-US" sz="2400" baseline="0"/>
            <a:t>Web Assembly </a:t>
          </a:r>
          <a:br>
            <a:rPr lang="en-US" sz="2400" baseline="0"/>
          </a:br>
          <a:r>
            <a:rPr lang="en-US" sz="2000" baseline="0"/>
            <a:t>(In Preview, Release in May 2020)</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700" baseline="0"/>
            <a:t>Native</a:t>
          </a:r>
          <a:r>
            <a:rPr lang="en-US" sz="1800" baseline="0"/>
            <a:t> performance</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13379124-46DA-41DF-9B46-AF67A17DDA56}">
      <dgm:prSet custT="1"/>
      <dgm:spPr/>
      <dgm:t>
        <a:bodyPr/>
        <a:lstStyle/>
        <a:p>
          <a:pPr>
            <a:lnSpc>
              <a:spcPct val="100000"/>
            </a:lnSpc>
          </a:pPr>
          <a:r>
            <a:rPr lang="en-US" sz="1800" baseline="0"/>
            <a:t>Requires no plugin or code transpilation</a:t>
          </a:r>
          <a:endParaRPr lang="en-US" sz="1800"/>
        </a:p>
      </dgm:t>
    </dgm:pt>
    <dgm:pt modelId="{19EF66C4-8788-465A-AF78-7C08CB4E5299}" type="parTrans" cxnId="{9C152868-607D-43D6-9317-4A0BEDA41DED}">
      <dgm:prSet/>
      <dgm:spPr/>
      <dgm:t>
        <a:bodyPr/>
        <a:lstStyle/>
        <a:p>
          <a:endParaRPr lang="en-US" sz="3200"/>
        </a:p>
      </dgm:t>
    </dgm:pt>
    <dgm:pt modelId="{7CA485AD-14A9-4E0C-B579-FB671AC8225C}" type="sibTrans" cxnId="{9C152868-607D-43D6-9317-4A0BEDA41DED}">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erver"/>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130944" custScaleY="1394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ternet"/>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8118">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Y="-9153">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pt>
  </dgm:ptLst>
  <dgm:cxnLst>
    <dgm:cxn modelId="{F8C3AC01-8627-4075-BA5B-2EC3353A78E6}" srcId="{91007B47-0562-46E3-918B-1E9420094CB8}" destId="{F7C931EB-8F31-41EE-B6F2-9559B34B9B35}" srcOrd="1" destOrd="0" parTransId="{13E1D7B8-693D-486C-813D-38F1DA820BE7}" sibTransId="{76655CAE-8C62-411D-AB78-EE75DC6AF791}"/>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9C152868-607D-43D6-9317-4A0BEDA41DED}" srcId="{3BDE8466-B798-4BBD-89F5-84392136FF7E}" destId="{13379124-46DA-41DF-9B46-AF67A17DDA56}" srcOrd="1" destOrd="0" parTransId="{19EF66C4-8788-465A-AF78-7C08CB4E5299}" sibTransId="{7CA485AD-14A9-4E0C-B579-FB671AC8225C}"/>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5BBCED8E-F19A-48CB-BA74-ACE298D0ED3D}" type="presOf" srcId="{9BFADE76-AD64-4958-9F2B-650052A76A07}" destId="{3F1F6005-FCFE-4A2B-BE68-A1F6E1439CDC}" srcOrd="0" destOrd="1" presId="urn:microsoft.com/office/officeart/2018/5/layout/CenteredIconLabelDescriptionList"/>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0407C7A7-85E5-43B9-A955-595C0A335701}" type="presOf" srcId="{F7C931EB-8F31-41EE-B6F2-9559B34B9B35}" destId="{9247A9F3-3C44-4118-94A0-90A6015918F1}" srcOrd="0" destOrd="1"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FD44FDCC-593C-43D5-8064-9D39C01BA209}" type="presOf" srcId="{13379124-46DA-41DF-9B46-AF67A17DDA56}" destId="{7F7F6124-89A7-483E-9F78-684E5A198A9B}" srcOrd="0" destOrd="1" presId="urn:microsoft.com/office/officeart/2018/5/layout/CenteredIconLabelDescriptionList"/>
    <dgm:cxn modelId="{339AACE0-4673-4CA9-9B4F-9F454FF82175}" srcId="{183E2C66-9353-4B86-8A6C-AA8BA820C6EF}" destId="{9BFADE76-AD64-4958-9F2B-650052A76A07}" srcOrd="1" destOrd="0" parTransId="{5F8417EB-272D-4A79-BA1E-6436E99BB3BF}" sibTransId="{C52D1211-D781-446E-8F60-6FDB9C326224}"/>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E4981-635C-4F9C-ADCD-D5894E27B57D}">
      <dsp:nvSpPr>
        <dsp:cNvPr id="0" name=""/>
        <dsp:cNvSpPr/>
      </dsp:nvSpPr>
      <dsp:spPr>
        <a:xfrm>
          <a:off x="1072770" y="500810"/>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8BBC9A-2DE0-42CF-AA3C-BA9A1A83921B}">
      <dsp:nvSpPr>
        <dsp:cNvPr id="0" name=""/>
        <dsp:cNvSpPr/>
      </dsp:nvSpPr>
      <dsp:spPr>
        <a:xfrm>
          <a:off x="4688"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gRPC</a:t>
          </a:r>
          <a:endParaRPr lang="en-US" sz="2600" kern="1200"/>
        </a:p>
      </dsp:txBody>
      <dsp:txXfrm>
        <a:off x="4688" y="1815842"/>
        <a:ext cx="3286406" cy="492960"/>
      </dsp:txXfrm>
    </dsp:sp>
    <dsp:sp modelId="{AD202792-16B7-448B-ABA7-ADB9343E4B9C}">
      <dsp:nvSpPr>
        <dsp:cNvPr id="0" name=""/>
        <dsp:cNvSpPr/>
      </dsp:nvSpPr>
      <dsp:spPr>
        <a:xfrm>
          <a:off x="4688"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High performance contract-based RPC services with .NET</a:t>
          </a:r>
        </a:p>
        <a:p>
          <a:pPr marL="0" lvl="0" indent="0" algn="ctr" defTabSz="800100">
            <a:lnSpc>
              <a:spcPct val="100000"/>
            </a:lnSpc>
            <a:spcBef>
              <a:spcPct val="0"/>
            </a:spcBef>
            <a:spcAft>
              <a:spcPct val="35000"/>
            </a:spcAft>
            <a:buNone/>
          </a:pPr>
          <a:r>
            <a:rPr lang="en-US" sz="1800" kern="1200"/>
            <a:t>Works across many languages and platforms</a:t>
          </a:r>
        </a:p>
      </dsp:txBody>
      <dsp:txXfrm>
        <a:off x="4688" y="2385449"/>
        <a:ext cx="3286406" cy="1947677"/>
      </dsp:txXfrm>
    </dsp:sp>
    <dsp:sp modelId="{0CDF11CB-23FE-4AF6-90C0-A4F39B25DD2F}">
      <dsp:nvSpPr>
        <dsp:cNvPr id="0" name=""/>
        <dsp:cNvSpPr/>
      </dsp:nvSpPr>
      <dsp:spPr>
        <a:xfrm>
          <a:off x="4934297" y="500810"/>
          <a:ext cx="1150242" cy="1150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1EA248-54F2-49A4-AA63-4F829E21A73A}">
      <dsp:nvSpPr>
        <dsp:cNvPr id="0" name=""/>
        <dsp:cNvSpPr/>
      </dsp:nvSpPr>
      <dsp:spPr>
        <a:xfrm>
          <a:off x="3866215"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Worker Service </a:t>
          </a:r>
          <a:endParaRPr lang="en-US" sz="2600" kern="1200"/>
        </a:p>
      </dsp:txBody>
      <dsp:txXfrm>
        <a:off x="3866215" y="1815842"/>
        <a:ext cx="3286406" cy="492960"/>
      </dsp:txXfrm>
    </dsp:sp>
    <dsp:sp modelId="{C4314E91-502A-49BB-A666-DB71DA15901A}">
      <dsp:nvSpPr>
        <dsp:cNvPr id="0" name=""/>
        <dsp:cNvSpPr/>
      </dsp:nvSpPr>
      <dsp:spPr>
        <a:xfrm>
          <a:off x="3866215"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Starting point for long running back processes like Windows Server or Linux daemon</a:t>
          </a:r>
        </a:p>
        <a:p>
          <a:pPr marL="0" lvl="0" indent="0" algn="ctr" defTabSz="800100">
            <a:lnSpc>
              <a:spcPct val="100000"/>
            </a:lnSpc>
            <a:spcBef>
              <a:spcPct val="0"/>
            </a:spcBef>
            <a:spcAft>
              <a:spcPct val="35000"/>
            </a:spcAft>
            <a:buNone/>
          </a:pPr>
          <a:r>
            <a:rPr lang="en-US" sz="1800" kern="1200"/>
            <a:t>Producing or consuming messages from a message queue</a:t>
          </a:r>
        </a:p>
      </dsp:txBody>
      <dsp:txXfrm>
        <a:off x="3866215" y="2385449"/>
        <a:ext cx="3286406" cy="1947677"/>
      </dsp:txXfrm>
    </dsp:sp>
    <dsp:sp modelId="{7E85110C-8150-4D35-A74F-599976EDDF22}">
      <dsp:nvSpPr>
        <dsp:cNvPr id="0" name=""/>
        <dsp:cNvSpPr/>
      </dsp:nvSpPr>
      <dsp:spPr>
        <a:xfrm>
          <a:off x="8795825" y="500810"/>
          <a:ext cx="1150242" cy="11502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EB4711-9DC8-4A42-8DC1-572883D1E5D4}">
      <dsp:nvSpPr>
        <dsp:cNvPr id="0" name=""/>
        <dsp:cNvSpPr/>
      </dsp:nvSpPr>
      <dsp:spPr>
        <a:xfrm>
          <a:off x="7727743"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Web API’s + Identity</a:t>
          </a:r>
          <a:endParaRPr lang="en-US" sz="2600" kern="1200"/>
        </a:p>
      </dsp:txBody>
      <dsp:txXfrm>
        <a:off x="7727743" y="1815842"/>
        <a:ext cx="3286406" cy="492960"/>
      </dsp:txXfrm>
    </dsp:sp>
    <dsp:sp modelId="{3D81694F-76DD-49A0-91C1-DB4789E7C715}">
      <dsp:nvSpPr>
        <dsp:cNvPr id="0" name=""/>
        <dsp:cNvSpPr/>
      </dsp:nvSpPr>
      <dsp:spPr>
        <a:xfrm>
          <a:off x="7727743"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Add security and authentication to Web API’s</a:t>
          </a:r>
        </a:p>
      </dsp:txBody>
      <dsp:txXfrm>
        <a:off x="7727743" y="2385449"/>
        <a:ext cx="3286406" cy="19476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53485" y="697569"/>
          <a:ext cx="1103390" cy="1103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14755" y="1948874"/>
          <a:ext cx="3380850"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Full stack web development with C#</a:t>
          </a:r>
          <a:endParaRPr lang="en-US" sz="2400" kern="1200"/>
        </a:p>
      </dsp:txBody>
      <dsp:txXfrm>
        <a:off x="114755" y="1948874"/>
        <a:ext cx="3380850" cy="1089703"/>
      </dsp:txXfrm>
    </dsp:sp>
    <dsp:sp modelId="{9247A9F3-3C44-4118-94A0-90A6015918F1}">
      <dsp:nvSpPr>
        <dsp:cNvPr id="0" name=""/>
        <dsp:cNvSpPr/>
      </dsp:nvSpPr>
      <dsp:spPr>
        <a:xfrm>
          <a:off x="12329" y="3107374"/>
          <a:ext cx="3585702"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You don’t need to know AngularJS, React, Vue, etc.</a:t>
          </a:r>
          <a:endParaRPr lang="en-US" sz="1800" kern="1200"/>
        </a:p>
        <a:p>
          <a:pPr marL="0" lvl="0" indent="0" algn="ctr" defTabSz="800100">
            <a:lnSpc>
              <a:spcPct val="100000"/>
            </a:lnSpc>
            <a:spcBef>
              <a:spcPct val="0"/>
            </a:spcBef>
            <a:spcAft>
              <a:spcPct val="35000"/>
            </a:spcAft>
            <a:buNone/>
          </a:pPr>
          <a:r>
            <a:rPr lang="en-US" sz="1800" kern="1200" baseline="0"/>
            <a:t>Take advantage of stability and consistency of .NET</a:t>
          </a:r>
          <a:endParaRPr lang="en-US" sz="1800" kern="1200"/>
        </a:p>
      </dsp:txBody>
      <dsp:txXfrm>
        <a:off x="12329" y="3107374"/>
        <a:ext cx="3585702" cy="1028993"/>
      </dsp:txXfrm>
    </dsp:sp>
    <dsp:sp modelId="{AA30765A-80B4-4B96-ADE6-7DC14350B0DC}">
      <dsp:nvSpPr>
        <dsp:cNvPr id="0" name=""/>
        <dsp:cNvSpPr/>
      </dsp:nvSpPr>
      <dsp:spPr>
        <a:xfrm>
          <a:off x="5003587" y="588885"/>
          <a:ext cx="1444823" cy="153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9727" y="1969096"/>
          <a:ext cx="3152543"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Runs in all browsers</a:t>
          </a:r>
          <a:endParaRPr lang="en-US" sz="2400" kern="1200"/>
        </a:p>
      </dsp:txBody>
      <dsp:txXfrm>
        <a:off x="4149727" y="1969096"/>
        <a:ext cx="3152543" cy="1089703"/>
      </dsp:txXfrm>
    </dsp:sp>
    <dsp:sp modelId="{3F1F6005-FCFE-4A2B-BE68-A1F6E1439CDC}">
      <dsp:nvSpPr>
        <dsp:cNvPr id="0" name=""/>
        <dsp:cNvSpPr/>
      </dsp:nvSpPr>
      <dsp:spPr>
        <a:xfrm>
          <a:off x="4149727" y="3121875"/>
          <a:ext cx="3152543"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Strongly </a:t>
          </a:r>
          <a:r>
            <a:rPr lang="en-US" sz="1700" kern="1200" baseline="0"/>
            <a:t>typed</a:t>
          </a:r>
          <a:r>
            <a:rPr lang="en-US" sz="1800" kern="1200" baseline="0"/>
            <a:t> on the client and server</a:t>
          </a:r>
          <a:endParaRPr lang="en-US" sz="1800" kern="1200"/>
        </a:p>
        <a:p>
          <a:pPr marL="0" lvl="0" indent="0" algn="ctr" defTabSz="800100">
            <a:lnSpc>
              <a:spcPct val="100000"/>
            </a:lnSpc>
            <a:spcBef>
              <a:spcPct val="0"/>
            </a:spcBef>
            <a:spcAft>
              <a:spcPct val="35000"/>
            </a:spcAft>
            <a:buNone/>
          </a:pPr>
          <a:r>
            <a:rPr lang="en-US" sz="1800" kern="1200" baseline="0"/>
            <a:t>Share C# code with the client and server</a:t>
          </a:r>
          <a:endParaRPr lang="en-US" sz="1800" kern="1200"/>
        </a:p>
      </dsp:txBody>
      <dsp:txXfrm>
        <a:off x="4149727" y="3121875"/>
        <a:ext cx="3152543" cy="1028993"/>
      </dsp:txXfrm>
    </dsp:sp>
    <dsp:sp modelId="{887A2411-E56E-4B51-8FD1-B1B16073166D}">
      <dsp:nvSpPr>
        <dsp:cNvPr id="0" name=""/>
        <dsp:cNvSpPr/>
      </dsp:nvSpPr>
      <dsp:spPr>
        <a:xfrm>
          <a:off x="8878542" y="697569"/>
          <a:ext cx="1103390" cy="1103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3965" y="1948874"/>
          <a:ext cx="3152543"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Web Assembly </a:t>
          </a:r>
          <a:br>
            <a:rPr lang="en-US" sz="2400" kern="1200" baseline="0"/>
          </a:br>
          <a:r>
            <a:rPr lang="en-US" sz="2000" kern="1200" baseline="0"/>
            <a:t>(In Preview, Release in May 2020)</a:t>
          </a:r>
          <a:endParaRPr lang="en-US" sz="2000" kern="1200"/>
        </a:p>
      </dsp:txBody>
      <dsp:txXfrm>
        <a:off x="7853965" y="1948874"/>
        <a:ext cx="3152543" cy="1089703"/>
      </dsp:txXfrm>
    </dsp:sp>
    <dsp:sp modelId="{7F7F6124-89A7-483E-9F78-684E5A198A9B}">
      <dsp:nvSpPr>
        <dsp:cNvPr id="0" name=""/>
        <dsp:cNvSpPr/>
      </dsp:nvSpPr>
      <dsp:spPr>
        <a:xfrm>
          <a:off x="7853965" y="3095983"/>
          <a:ext cx="3152543"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baseline="0"/>
            <a:t>Native</a:t>
          </a:r>
          <a:r>
            <a:rPr lang="en-US" sz="1800" kern="1200" baseline="0"/>
            <a:t> performance</a:t>
          </a:r>
          <a:endParaRPr lang="en-US" sz="1800" kern="1200"/>
        </a:p>
        <a:p>
          <a:pPr marL="0" lvl="0" indent="0" algn="ctr" defTabSz="800100">
            <a:lnSpc>
              <a:spcPct val="100000"/>
            </a:lnSpc>
            <a:spcBef>
              <a:spcPct val="0"/>
            </a:spcBef>
            <a:spcAft>
              <a:spcPct val="35000"/>
            </a:spcAft>
            <a:buNone/>
          </a:pPr>
          <a:r>
            <a:rPr lang="en-US" sz="1800" kern="1200" baseline="0"/>
            <a:t>Requires no plugin or code transpilation</a:t>
          </a:r>
          <a:endParaRPr lang="en-US" sz="1800" kern="1200"/>
        </a:p>
      </dsp:txBody>
      <dsp:txXfrm>
        <a:off x="7853965" y="3095983"/>
        <a:ext cx="3152543" cy="1028993"/>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10/12/2019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on a </a:t>
            </a:r>
            <a:r>
              <a:rPr lang="en-US" dirty="0" err="1"/>
              <a:t>GenericHost</a:t>
            </a:r>
            <a:r>
              <a:rPr lang="en-US" dirty="0"/>
              <a:t>. What is a generic host, it’s just that generic. It works in the same pattern as ASP.NET  but without anything web specific.</a:t>
            </a:r>
          </a:p>
          <a:p>
            <a:endParaRPr lang="en-US" dirty="0"/>
          </a:p>
          <a:p>
            <a:r>
              <a:rPr lang="en-US" dirty="0"/>
              <a:t>The web host is preconfigured to boot Kestrel, this one is not. All it does is if you have any services in your app that is a Hosted Service, it will run them.</a:t>
            </a:r>
          </a:p>
          <a:p>
            <a:endParaRPr lang="en-US" dirty="0"/>
          </a:p>
          <a:p>
            <a:r>
              <a:rPr lang="en-US" dirty="0"/>
              <a:t>In this snippet, Worker is the service, inherits from </a:t>
            </a:r>
            <a:r>
              <a:rPr lang="en-US" dirty="0" err="1"/>
              <a:t>BackgroundService</a:t>
            </a:r>
            <a:r>
              <a:rPr lang="en-US" dirty="0"/>
              <a:t> but could also inherit from </a:t>
            </a:r>
            <a:r>
              <a:rPr lang="en-US" dirty="0" err="1"/>
              <a:t>IHostedService</a:t>
            </a:r>
            <a:r>
              <a:rPr lang="en-US" dirty="0"/>
              <a:t>.</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24</a:t>
            </a:fld>
            <a:endParaRPr lang="en-US"/>
          </a:p>
        </p:txBody>
      </p:sp>
    </p:spTree>
    <p:extLst>
      <p:ext uri="{BB962C8B-B14F-4D97-AF65-F5344CB8AC3E}">
        <p14:creationId xmlns:p14="http://schemas.microsoft.com/office/powerpoint/2010/main" val="2561514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10/12/2019 5:03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679475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10/12/2019 5:03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747454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Worker service sidecar.</a:t>
            </a:r>
          </a:p>
        </p:txBody>
      </p:sp>
      <p:sp>
        <p:nvSpPr>
          <p:cNvPr id="4" name="Slide Number Placeholder 3"/>
          <p:cNvSpPr>
            <a:spLocks noGrp="1"/>
          </p:cNvSpPr>
          <p:nvPr>
            <p:ph type="sldNum" sz="quarter" idx="5"/>
          </p:nvPr>
        </p:nvSpPr>
        <p:spPr/>
        <p:txBody>
          <a:bodyPr/>
          <a:lstStyle/>
          <a:p>
            <a:fld id="{E0AE778D-2A57-4226-B72B-26EA3CA60131}" type="slidenum">
              <a:rPr lang="en-US" smtClean="0"/>
              <a:t>27</a:t>
            </a:fld>
            <a:endParaRPr lang="en-US"/>
          </a:p>
        </p:txBody>
      </p:sp>
    </p:spTree>
    <p:extLst>
      <p:ext uri="{BB962C8B-B14F-4D97-AF65-F5344CB8AC3E}">
        <p14:creationId xmlns:p14="http://schemas.microsoft.com/office/powerpoint/2010/main" val="2196660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microservices world, each services you create does a specific process. In previous versions of .NET or ASP.NET Core specifically MVC was included in order to get the routing. </a:t>
            </a:r>
          </a:p>
          <a:p>
            <a:r>
              <a:rPr lang="en-US" dirty="0"/>
              <a:t>However, many of the APIs we are developing are just maybe the M and C of MVC or maybe not of the letters.</a:t>
            </a:r>
          </a:p>
          <a:p>
            <a:endParaRPr lang="en-US" dirty="0"/>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28</a:t>
            </a:fld>
            <a:endParaRPr lang="en-US"/>
          </a:p>
        </p:txBody>
      </p:sp>
    </p:spTree>
    <p:extLst>
      <p:ext uri="{BB962C8B-B14F-4D97-AF65-F5344CB8AC3E}">
        <p14:creationId xmlns:p14="http://schemas.microsoft.com/office/powerpoint/2010/main" val="3643651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very basic service that just returns HelloWorld on the /hello path. No MVC needed to route or respond to the HTTP request. We saw a similar pattern in the </a:t>
            </a:r>
            <a:r>
              <a:rPr lang="en-US" dirty="0" err="1"/>
              <a:t>HealthChecks</a:t>
            </a:r>
            <a:r>
              <a:rPr lang="en-US" dirty="0"/>
              <a:t> example under the /health route.</a:t>
            </a:r>
          </a:p>
          <a:p>
            <a:endParaRPr lang="en-US" dirty="0"/>
          </a:p>
          <a:p>
            <a:r>
              <a:rPr lang="en-US" dirty="0"/>
              <a:t>Simply add the statement app.UseRouting(); and then </a:t>
            </a:r>
            <a:r>
              <a:rPr lang="en-US" dirty="0" err="1"/>
              <a:t>app.UseEndPoints</a:t>
            </a:r>
            <a:r>
              <a:rPr lang="en-US" dirty="0"/>
              <a:t> and map your routes</a:t>
            </a:r>
          </a:p>
        </p:txBody>
      </p:sp>
      <p:sp>
        <p:nvSpPr>
          <p:cNvPr id="4" name="Slide Number Placeholder 3"/>
          <p:cNvSpPr>
            <a:spLocks noGrp="1"/>
          </p:cNvSpPr>
          <p:nvPr>
            <p:ph type="sldNum" sz="quarter" idx="5"/>
          </p:nvPr>
        </p:nvSpPr>
        <p:spPr/>
        <p:txBody>
          <a:bodyPr/>
          <a:lstStyle/>
          <a:p>
            <a:fld id="{E0AE778D-2A57-4226-B72B-26EA3CA60131}" type="slidenum">
              <a:rPr lang="en-US" smtClean="0"/>
              <a:t>29</a:t>
            </a:fld>
            <a:endParaRPr lang="en-US"/>
          </a:p>
        </p:txBody>
      </p:sp>
    </p:spTree>
    <p:extLst>
      <p:ext uri="{BB962C8B-B14F-4D97-AF65-F5344CB8AC3E}">
        <p14:creationId xmlns:p14="http://schemas.microsoft.com/office/powerpoint/2010/main" val="997007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35</a:t>
            </a:fld>
            <a:endParaRPr lang="en-US"/>
          </a:p>
        </p:txBody>
      </p:sp>
    </p:spTree>
    <p:extLst>
      <p:ext uri="{BB962C8B-B14F-4D97-AF65-F5344CB8AC3E}">
        <p14:creationId xmlns:p14="http://schemas.microsoft.com/office/powerpoint/2010/main" val="1993291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36</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Streaming demos</a:t>
            </a:r>
          </a:p>
        </p:txBody>
      </p:sp>
      <p:sp>
        <p:nvSpPr>
          <p:cNvPr id="4" name="Slide Number Placeholder 3"/>
          <p:cNvSpPr>
            <a:spLocks noGrp="1"/>
          </p:cNvSpPr>
          <p:nvPr>
            <p:ph type="sldNum" sz="quarter" idx="10"/>
          </p:nvPr>
        </p:nvSpPr>
        <p:spPr/>
        <p:txBody>
          <a:bodyPr/>
          <a:lstStyle/>
          <a:p>
            <a:fld id="{E0AE778D-2A57-4226-B72B-26EA3CA60131}" type="slidenum">
              <a:rPr lang="en-US" smtClean="0"/>
              <a:t>40</a:t>
            </a:fld>
            <a:endParaRPr lang="en-US"/>
          </a:p>
        </p:txBody>
      </p:sp>
    </p:spTree>
    <p:extLst>
      <p:ext uri="{BB962C8B-B14F-4D97-AF65-F5344CB8AC3E}">
        <p14:creationId xmlns:p14="http://schemas.microsoft.com/office/powerpoint/2010/main" val="732758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Streaming demos</a:t>
            </a:r>
          </a:p>
        </p:txBody>
      </p:sp>
      <p:sp>
        <p:nvSpPr>
          <p:cNvPr id="4" name="Slide Number Placeholder 3"/>
          <p:cNvSpPr>
            <a:spLocks noGrp="1"/>
          </p:cNvSpPr>
          <p:nvPr>
            <p:ph type="sldNum" sz="quarter" idx="10"/>
          </p:nvPr>
        </p:nvSpPr>
        <p:spPr/>
        <p:txBody>
          <a:bodyPr/>
          <a:lstStyle/>
          <a:p>
            <a:fld id="{E0AE778D-2A57-4226-B72B-26EA3CA60131}" type="slidenum">
              <a:rPr lang="en-US" smtClean="0"/>
              <a:t>41</a:t>
            </a:fld>
            <a:endParaRPr lang="en-US"/>
          </a:p>
        </p:txBody>
      </p:sp>
    </p:spTree>
    <p:extLst>
      <p:ext uri="{BB962C8B-B14F-4D97-AF65-F5344CB8AC3E}">
        <p14:creationId xmlns:p14="http://schemas.microsoft.com/office/powerpoint/2010/main" val="3395321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44</a:t>
            </a:fld>
            <a:endParaRPr lang="en-US"/>
          </a:p>
        </p:txBody>
      </p:sp>
    </p:spTree>
    <p:extLst>
      <p:ext uri="{BB962C8B-B14F-4D97-AF65-F5344CB8AC3E}">
        <p14:creationId xmlns:p14="http://schemas.microsoft.com/office/powerpoint/2010/main" val="1117941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45</a:t>
            </a:fld>
            <a:endParaRPr lang="en-US"/>
          </a:p>
        </p:txBody>
      </p:sp>
    </p:spTree>
    <p:extLst>
      <p:ext uri="{BB962C8B-B14F-4D97-AF65-F5344CB8AC3E}">
        <p14:creationId xmlns:p14="http://schemas.microsoft.com/office/powerpoint/2010/main" val="4099044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Worker service sidecar.</a:t>
            </a:r>
          </a:p>
        </p:txBody>
      </p:sp>
      <p:sp>
        <p:nvSpPr>
          <p:cNvPr id="4" name="Slide Number Placeholder 3"/>
          <p:cNvSpPr>
            <a:spLocks noGrp="1"/>
          </p:cNvSpPr>
          <p:nvPr>
            <p:ph type="sldNum" sz="quarter" idx="5"/>
          </p:nvPr>
        </p:nvSpPr>
        <p:spPr/>
        <p:txBody>
          <a:bodyPr/>
          <a:lstStyle/>
          <a:p>
            <a:fld id="{E0AE778D-2A57-4226-B72B-26EA3CA60131}" type="slidenum">
              <a:rPr lang="en-US" smtClean="0"/>
              <a:t>49</a:t>
            </a:fld>
            <a:endParaRPr lang="en-US"/>
          </a:p>
        </p:txBody>
      </p:sp>
    </p:spTree>
    <p:extLst>
      <p:ext uri="{BB962C8B-B14F-4D97-AF65-F5344CB8AC3E}">
        <p14:creationId xmlns:p14="http://schemas.microsoft.com/office/powerpoint/2010/main" val="3062966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50</a:t>
            </a:fld>
            <a:endParaRPr lang="en-US"/>
          </a:p>
        </p:txBody>
      </p:sp>
    </p:spTree>
    <p:extLst>
      <p:ext uri="{BB962C8B-B14F-4D97-AF65-F5344CB8AC3E}">
        <p14:creationId xmlns:p14="http://schemas.microsoft.com/office/powerpoint/2010/main" val="924426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is a new client-side web UI framework based on .NET and C# instead of JavaScript.</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.NET has always had great support for building server-rendered web apps with ASP.NET, where your .NET code runs on the server and generates HTML &amp; JSON responses. But if you ever wanted to add some client-side functionality to your web app that runs in the browser on the user's device, that meant you had to write some JavaScript.</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Well, not anymore!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enables full-stack web development with .NET using only open web standards. .NET Core 3.0 ships support for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Server apps, which enables you to handle client-side UI interactions over a real-time </a:t>
            </a:r>
            <a:r>
              <a:rPr lang="en-US" sz="1200" kern="1200" err="1">
                <a:solidFill>
                  <a:schemeClr val="tx1"/>
                </a:solidFill>
                <a:effectLst/>
                <a:latin typeface="+mn-lt"/>
                <a:ea typeface="+mn-ea"/>
                <a:cs typeface="+mn-cs"/>
              </a:rPr>
              <a:t>SignalR</a:t>
            </a:r>
            <a:r>
              <a:rPr lang="en-US" sz="1200" kern="1200">
                <a:solidFill>
                  <a:schemeClr val="tx1"/>
                </a:solidFill>
                <a:effectLst/>
                <a:latin typeface="+mn-lt"/>
                <a:ea typeface="+mn-ea"/>
                <a:cs typeface="+mn-cs"/>
              </a:rPr>
              <a:t> connection. And in the near future with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WebAssembly</a:t>
            </a:r>
            <a:r>
              <a:rPr lang="en-US" sz="1200" kern="1200">
                <a:solidFill>
                  <a:schemeClr val="tx1"/>
                </a:solidFill>
                <a:effectLst/>
                <a:latin typeface="+mn-lt"/>
                <a:ea typeface="+mn-ea"/>
                <a:cs typeface="+mn-cs"/>
              </a:rPr>
              <a:t> you'll be able to run your .NET code directly in the browser on </a:t>
            </a:r>
            <a:r>
              <a:rPr lang="en-US" sz="1200" kern="1200" err="1">
                <a:solidFill>
                  <a:schemeClr val="tx1"/>
                </a:solidFill>
                <a:effectLst/>
                <a:latin typeface="+mn-lt"/>
                <a:ea typeface="+mn-ea"/>
                <a:cs typeface="+mn-cs"/>
              </a:rPr>
              <a:t>WebAssembly</a:t>
            </a:r>
            <a:r>
              <a:rPr lang="en-US" sz="1200" kern="1200">
                <a:solidFill>
                  <a:schemeClr val="tx1"/>
                </a:solidFill>
                <a:effectLst/>
                <a:latin typeface="+mn-lt"/>
                <a:ea typeface="+mn-ea"/>
                <a:cs typeface="+mn-cs"/>
              </a:rPr>
              <a:t>-based .NET runtime.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524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4DDF1-948D-4526-BE7B-34874455662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598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10/12/2019 5:03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9088096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10/12/2019 5:03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966632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Creating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Component parameters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Routing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Layouts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Dependency injection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Event handling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binding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Forms &amp; validation</a:t>
            </a:r>
          </a:p>
          <a:p>
            <a:r>
              <a:rPr lang="en-US" dirty="0"/>
              <a:t>JS interop</a:t>
            </a:r>
          </a:p>
          <a:p>
            <a:r>
              <a:rPr lang="en-US" dirty="0"/>
              <a:t>Use local storage</a:t>
            </a:r>
          </a:p>
          <a:p>
            <a:r>
              <a:rPr lang="en-US" dirty="0"/>
              <a:t>Using .NET Standard libraries</a:t>
            </a:r>
          </a:p>
        </p:txBody>
      </p:sp>
      <p:sp>
        <p:nvSpPr>
          <p:cNvPr id="4" name="Slide Number Placeholder 3"/>
          <p:cNvSpPr>
            <a:spLocks noGrp="1"/>
          </p:cNvSpPr>
          <p:nvPr>
            <p:ph type="sldNum" sz="quarter" idx="5"/>
          </p:nvPr>
        </p:nvSpPr>
        <p:spPr/>
        <p:txBody>
          <a:bodyPr/>
          <a:lstStyle/>
          <a:p>
            <a:fld id="{E0AE778D-2A57-4226-B72B-26EA3CA60131}" type="slidenum">
              <a:rPr lang="en-US" smtClean="0"/>
              <a:t>58</a:t>
            </a:fld>
            <a:endParaRPr lang="en-US"/>
          </a:p>
        </p:txBody>
      </p:sp>
    </p:spTree>
    <p:extLst>
      <p:ext uri="{BB962C8B-B14F-4D97-AF65-F5344CB8AC3E}">
        <p14:creationId xmlns:p14="http://schemas.microsoft.com/office/powerpoint/2010/main" val="2953371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59</a:t>
            </a:fld>
            <a:endParaRPr lang="en-US"/>
          </a:p>
        </p:txBody>
      </p:sp>
    </p:spTree>
    <p:extLst>
      <p:ext uri="{BB962C8B-B14F-4D97-AF65-F5344CB8AC3E}">
        <p14:creationId xmlns:p14="http://schemas.microsoft.com/office/powerpoint/2010/main" val="2344573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a:t>
            </a:fld>
            <a:endParaRPr lang="en-US"/>
          </a:p>
        </p:txBody>
      </p:sp>
    </p:spTree>
    <p:extLst>
      <p:ext uri="{BB962C8B-B14F-4D97-AF65-F5344CB8AC3E}">
        <p14:creationId xmlns:p14="http://schemas.microsoft.com/office/powerpoint/2010/main" val="31892815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63</a:t>
            </a:fld>
            <a:endParaRPr lang="en-US"/>
          </a:p>
        </p:txBody>
      </p:sp>
    </p:spTree>
    <p:extLst>
      <p:ext uri="{BB962C8B-B14F-4D97-AF65-F5344CB8AC3E}">
        <p14:creationId xmlns:p14="http://schemas.microsoft.com/office/powerpoint/2010/main" val="4786400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64</a:t>
            </a:fld>
            <a:endParaRPr lang="en-US"/>
          </a:p>
        </p:txBody>
      </p:sp>
    </p:spTree>
    <p:extLst>
      <p:ext uri="{BB962C8B-B14F-4D97-AF65-F5344CB8AC3E}">
        <p14:creationId xmlns:p14="http://schemas.microsoft.com/office/powerpoint/2010/main" val="1550943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65</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72</a:t>
            </a:fld>
            <a:endParaRPr lang="en-US"/>
          </a:p>
        </p:txBody>
      </p:sp>
    </p:spTree>
    <p:extLst>
      <p:ext uri="{BB962C8B-B14F-4D97-AF65-F5344CB8AC3E}">
        <p14:creationId xmlns:p14="http://schemas.microsoft.com/office/powerpoint/2010/main" val="4052597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74</a:t>
            </a:fld>
            <a:endParaRPr lang="en-US"/>
          </a:p>
        </p:txBody>
      </p:sp>
    </p:spTree>
    <p:extLst>
      <p:ext uri="{BB962C8B-B14F-4D97-AF65-F5344CB8AC3E}">
        <p14:creationId xmlns:p14="http://schemas.microsoft.com/office/powerpoint/2010/main" val="2340227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2019 – Introduce .NET 5 – Windows, Mac, Linux, Android, IOS all run .NET Core’s runtime</a:t>
            </a:r>
            <a:endParaRPr lang="en-US">
              <a:cs typeface="Calibri"/>
            </a:endParaRPr>
          </a:p>
          <a:p>
            <a:pPr lvl="1"/>
            <a:r>
              <a:rPr lang="en-US"/>
              <a:t>Same BCL used on all platforms, same runtime used on all platforms</a:t>
            </a:r>
          </a:p>
          <a:p>
            <a:pPr lvl="1"/>
            <a:r>
              <a:rPr lang="en-US"/>
              <a:t>Native code compilation on all platforms, by merging .NET Native and Mono AOT</a:t>
            </a:r>
          </a:p>
          <a:p>
            <a:pPr lvl="1"/>
            <a:endParaRPr lang="en-US"/>
          </a:p>
          <a:p>
            <a:pPr lvl="1"/>
            <a:r>
              <a:rPr lang="en-US"/>
              <a:t>JIT and AOT Runtime</a:t>
            </a:r>
          </a:p>
          <a:p>
            <a:pPr lvl="1"/>
            <a:endParaRPr lang="en-US">
              <a:cs typeface="Calibri"/>
            </a:endParaRPr>
          </a:p>
          <a:p>
            <a:r>
              <a:rPr lang="en-US" sz="1200">
                <a:effectLst/>
              </a:rPr>
              <a:t>.NET 5 is the next major version of the .NET Platform that brings technologies from .NET Framework, .NET Core and &amp; Mono runtimes and frameworks together into one .NET platform. </a:t>
            </a:r>
            <a:br>
              <a:rPr lang="en-US"/>
            </a:br>
            <a:endParaRPr lang="en-US"/>
          </a:p>
          <a:p>
            <a:r>
              <a:rPr lang="en-US" sz="1200">
                <a:effectLst/>
              </a:rPr>
              <a:t>.NET 5 will have one Base Class Library (BCL) that will contain APIs for building any type of application. All .NET workloads are supported with application frameworks including cross-platform web development with ASP.NET, iOS and Android mobile development with Xamarin, Windows Desktop, and cross-platform IoT. </a:t>
            </a:r>
          </a:p>
          <a:p>
            <a:endParaRPr lang="en-US"/>
          </a:p>
          <a:p>
            <a:r>
              <a:rPr lang="en-US" sz="1200">
                <a:effectLst/>
              </a:rPr>
              <a:t>.NET 5 will have both Just-in-Time (JIT) and Ahead-of-Time (AOT) compilation models for the multiple compute and device scenarios it must support. JIT has better performance for server and desktop workloads as well as development environments. AOT has better startup, a small footprint, and is required for mobile and IoT devices. </a:t>
            </a:r>
          </a:p>
          <a:p>
            <a:endParaRPr lang="en-US"/>
          </a:p>
          <a:p>
            <a:r>
              <a:rPr lang="en-US" sz="1200">
                <a:effectLst/>
              </a:rPr>
              <a:t>.NET 5 will also have one unified toolchain supported by new SDK project types, will have a flexible deployment model (Side-by-Side and self-contained EXEs) and continue .NET Core's superior performance for server &amp; cloud workloads.</a:t>
            </a:r>
            <a:endParaRPr lang="en-US"/>
          </a:p>
          <a:p>
            <a:pPr lvl="0"/>
            <a:endParaRPr lang="en-US">
              <a:cs typeface="Calibri"/>
            </a:endParaRPr>
          </a:p>
          <a:p>
            <a:pPr lvl="1"/>
            <a:endParaRPr lang="en-US">
              <a:cs typeface="Calibri"/>
            </a:endParaRPr>
          </a:p>
          <a:p>
            <a:pPr lvl="1"/>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10/12/2019 5:03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70636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5AC7CE-2342-439D-99E9-F1094D4D7F89}" type="slidenum">
              <a:rPr lang="en-US" smtClean="0"/>
              <a:t>76</a:t>
            </a:fld>
            <a:endParaRPr lang="en-US"/>
          </a:p>
        </p:txBody>
      </p:sp>
    </p:spTree>
    <p:extLst>
      <p:ext uri="{BB962C8B-B14F-4D97-AF65-F5344CB8AC3E}">
        <p14:creationId xmlns:p14="http://schemas.microsoft.com/office/powerpoint/2010/main" val="31384889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918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added a ton of features to ASP.NET Core in version 3.0 on order to make building resilient microservices easier.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923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17</a:t>
            </a:fld>
            <a:endParaRPr lang="en-US"/>
          </a:p>
        </p:txBody>
      </p:sp>
    </p:spTree>
    <p:extLst>
      <p:ext uri="{BB962C8B-B14F-4D97-AF65-F5344CB8AC3E}">
        <p14:creationId xmlns:p14="http://schemas.microsoft.com/office/powerpoint/2010/main" val="2252918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2113550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20</a:t>
            </a:fld>
            <a:endParaRPr lang="en-US"/>
          </a:p>
        </p:txBody>
      </p:sp>
    </p:spTree>
    <p:extLst>
      <p:ext uri="{BB962C8B-B14F-4D97-AF65-F5344CB8AC3E}">
        <p14:creationId xmlns:p14="http://schemas.microsoft.com/office/powerpoint/2010/main" val="3613084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21</a:t>
            </a:fld>
            <a:endParaRPr lang="en-US"/>
          </a:p>
        </p:txBody>
      </p:sp>
    </p:spTree>
    <p:extLst>
      <p:ext uri="{BB962C8B-B14F-4D97-AF65-F5344CB8AC3E}">
        <p14:creationId xmlns:p14="http://schemas.microsoft.com/office/powerpoint/2010/main" val="1893733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new microservices related Worker Service project template for building lightweight background workers, which can be run under orchestrators like Kubernetes. </a:t>
            </a:r>
          </a:p>
        </p:txBody>
      </p:sp>
      <p:sp>
        <p:nvSpPr>
          <p:cNvPr id="4" name="Slide Number Placeholder 3"/>
          <p:cNvSpPr>
            <a:spLocks noGrp="1"/>
          </p:cNvSpPr>
          <p:nvPr>
            <p:ph type="sldNum" sz="quarter" idx="5"/>
          </p:nvPr>
        </p:nvSpPr>
        <p:spPr/>
        <p:txBody>
          <a:bodyPr/>
          <a:lstStyle/>
          <a:p>
            <a:fld id="{E0AE778D-2A57-4226-B72B-26EA3CA60131}" type="slidenum">
              <a:rPr lang="en-US" smtClean="0"/>
              <a:t>23</a:t>
            </a:fld>
            <a:endParaRPr lang="en-US"/>
          </a:p>
        </p:txBody>
      </p:sp>
    </p:spTree>
    <p:extLst>
      <p:ext uri="{BB962C8B-B14F-4D97-AF65-F5344CB8AC3E}">
        <p14:creationId xmlns:p14="http://schemas.microsoft.com/office/powerpoint/2010/main" val="134772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a:solidFill>
                  <a:schemeClr val="bg1"/>
                </a:solidFill>
              </a:rPr>
              <a:t>www.dotnetconf.net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938298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3541243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6047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0" i="0">
                <a:solidFill>
                  <a:schemeClr val="tx1"/>
                </a:solidFill>
                <a:latin typeface="Segoe Semibold" charset="0"/>
                <a:ea typeface="Segoe Semibold" charset="0"/>
                <a:cs typeface="Segoe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355075"/>
            <a:ext cx="11277599" cy="5025873"/>
          </a:xfrm>
          <a:prstGeom prst="rect">
            <a:avLst/>
          </a:prstGeom>
        </p:spPr>
        <p:txBody>
          <a:bodyPr vert="horz" wrap="square" lIns="0" tIns="0" rIns="0" bIns="0" rtlCol="0">
            <a:noAutofit/>
          </a:bodyPr>
          <a:lstStyle>
            <a:lvl1pPr>
              <a:defRPr b="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84886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_Stars">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Tree>
    <p:extLst>
      <p:ext uri="{BB962C8B-B14F-4D97-AF65-F5344CB8AC3E}">
        <p14:creationId xmlns:p14="http://schemas.microsoft.com/office/powerpoint/2010/main" val="2611482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56" r:id="rId3"/>
    <p:sldLayoutId id="2147483718" r:id="rId4"/>
    <p:sldLayoutId id="2147483719" r:id="rId5"/>
    <p:sldLayoutId id="2147483720" r:id="rId6"/>
    <p:sldLayoutId id="2147483722" r:id="rId7"/>
    <p:sldLayoutId id="2147483723" r:id="rId8"/>
    <p:sldLayoutId id="2147483725" r:id="rId9"/>
    <p:sldLayoutId id="2147483711" r:id="rId10"/>
    <p:sldLayoutId id="2147483714" r:id="rId11"/>
    <p:sldLayoutId id="2147483752" r:id="rId12"/>
    <p:sldLayoutId id="2147483753" r:id="rId13"/>
    <p:sldLayoutId id="2147483728" r:id="rId14"/>
    <p:sldLayoutId id="2147483726" r:id="rId15"/>
    <p:sldLayoutId id="2147483754" r:id="rId16"/>
    <p:sldLayoutId id="2147483757" r:id="rId17"/>
    <p:sldLayoutId id="2147483758" r:id="rId18"/>
    <p:sldLayoutId id="2147483759" r:id="rId19"/>
    <p:sldLayoutId id="2147483760"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hyperlink" Target="https://grpc.io/docs/tutorials/basic/web/"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hyperlink" Target="https://www.nuget.org/packages/Microsoft.AspNetCore.Blazor.Templates/3.0.0-preview9.19465.2"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52.svg"/><Relationship Id="rId5" Type="http://schemas.openxmlformats.org/officeDocument/2006/relationships/image" Target="../media/image43.png"/><Relationship Id="rId4" Type="http://schemas.openxmlformats.org/officeDocument/2006/relationships/image" Target="../media/image51.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hyperlink" Target="https://blazor.net/" TargetMode="Externa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hyperlink" Target="https://aka.ms/blazorworkshop"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gitter.im/aspnet/blazor" TargetMode="External"/><Relationship Id="rId2" Type="http://schemas.openxmlformats.org/officeDocument/2006/relationships/hyperlink" Target="https://aka.ms/awesomeblazor"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hyperlink" Target="https://aka.ms/blasteroids" TargetMode="Externa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8" Type="http://schemas.openxmlformats.org/officeDocument/2006/relationships/hyperlink" Target="https://aka.ms/awesomeblazor" TargetMode="External"/><Relationship Id="rId3" Type="http://schemas.openxmlformats.org/officeDocument/2006/relationships/hyperlink" Target="https://blazor.net/" TargetMode="External"/><Relationship Id="rId7" Type="http://schemas.openxmlformats.org/officeDocument/2006/relationships/hyperlink" Target="https://aka.ms/blazorworkshop"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https://visualstudio.com/preview" TargetMode="External"/><Relationship Id="rId5" Type="http://schemas.openxmlformats.org/officeDocument/2006/relationships/hyperlink" Target="https://dot.net/get-core3" TargetMode="External"/><Relationship Id="rId4" Type="http://schemas.openxmlformats.org/officeDocument/2006/relationships/hyperlink" Target="https://blazor.net/docs"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svg"/><Relationship Id="rId7" Type="http://schemas.openxmlformats.org/officeDocument/2006/relationships/image" Target="../media/image59.sv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hyperlink" Target="https://aka.ms/blutter"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37.xml"/><Relationship Id="rId16" Type="http://schemas.openxmlformats.org/officeDocument/2006/relationships/image" Target="../media/image79.png"/><Relationship Id="rId1" Type="http://schemas.openxmlformats.org/officeDocument/2006/relationships/slideLayout" Target="../slideLayouts/slideLayout3.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78.xml.rels><?xml version="1.0" encoding="UTF-8" standalone="yes"?>
<Relationships xmlns="http://schemas.openxmlformats.org/package/2006/relationships"><Relationship Id="rId2" Type="http://schemas.openxmlformats.org/officeDocument/2006/relationships/hyperlink" Target="https://dotnet.microsoft.com/learn/dotnet/architecture-guides" TargetMode="Externa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284BCD-F7BA-486C-BD3C-3469C0A3BA74}"/>
              </a:ext>
            </a:extLst>
          </p:cNvPr>
          <p:cNvSpPr>
            <a:spLocks noGrp="1"/>
          </p:cNvSpPr>
          <p:nvPr>
            <p:ph type="body" sz="quarter" idx="10"/>
          </p:nvPr>
        </p:nvSpPr>
        <p:spPr>
          <a:xfrm>
            <a:off x="269239" y="1189177"/>
            <a:ext cx="11653523" cy="5375831"/>
          </a:xfrm>
        </p:spPr>
        <p:txBody>
          <a:bodyPr/>
          <a:lstStyle/>
          <a:p>
            <a:pPr marL="0" indent="0">
              <a:buNone/>
            </a:pPr>
            <a:r>
              <a:rPr lang="it-IT" sz="3200" dirty="0"/>
              <a:t>Con questa opzione possiamo ottenere un solo </a:t>
            </a:r>
            <a:r>
              <a:rPr lang="it-IT" sz="3200" dirty="0" err="1"/>
              <a:t>exe</a:t>
            </a:r>
            <a:r>
              <a:rPr lang="it-IT" sz="3200" dirty="0"/>
              <a:t>/eseguibile che contenga tutto il necessario affinché l'applicativo funzioni. Questo file alla prima esecuzione scompatta tutte le dll e le dipendenze in una cartella temporanea e lancia l'app.</a:t>
            </a:r>
          </a:p>
          <a:p>
            <a:pPr marL="0" indent="0">
              <a:buNone/>
            </a:pPr>
            <a:endParaRPr lang="en-US" dirty="0"/>
          </a:p>
          <a:p>
            <a:pPr marL="0" indent="0">
              <a:buNone/>
            </a:pPr>
            <a:r>
              <a:rPr lang="en-US" dirty="0"/>
              <a:t>&lt;</a:t>
            </a:r>
            <a:r>
              <a:rPr lang="en-US" dirty="0" err="1"/>
              <a:t>PropertyGroup</a:t>
            </a:r>
            <a:r>
              <a:rPr lang="en-US" dirty="0"/>
              <a:t>&gt;</a:t>
            </a:r>
          </a:p>
          <a:p>
            <a:pPr marL="0" indent="0">
              <a:buNone/>
            </a:pPr>
            <a:r>
              <a:rPr lang="en-US" dirty="0"/>
              <a:t>  </a:t>
            </a:r>
            <a:r>
              <a:rPr lang="en-US" i="1" dirty="0"/>
              <a:t>&lt;</a:t>
            </a:r>
            <a:r>
              <a:rPr lang="en-US" i="1" dirty="0" err="1"/>
              <a:t>RuntimeIdentifier</a:t>
            </a:r>
            <a:r>
              <a:rPr lang="en-US" i="1" dirty="0"/>
              <a:t>&gt;win10-x64&lt;/</a:t>
            </a:r>
            <a:r>
              <a:rPr lang="en-US" i="1" dirty="0" err="1"/>
              <a:t>RuntimeIdentifier</a:t>
            </a:r>
            <a:r>
              <a:rPr lang="en-US" i="1" dirty="0"/>
              <a:t>&gt;</a:t>
            </a:r>
          </a:p>
          <a:p>
            <a:pPr marL="0" indent="0">
              <a:buNone/>
            </a:pPr>
            <a:r>
              <a:rPr lang="en-US" dirty="0"/>
              <a:t>  &lt;</a:t>
            </a:r>
            <a:r>
              <a:rPr lang="en-US" dirty="0" err="1"/>
              <a:t>PublishSingleFile</a:t>
            </a:r>
            <a:r>
              <a:rPr lang="en-US" dirty="0"/>
              <a:t>&gt;</a:t>
            </a:r>
            <a:r>
              <a:rPr lang="en-US" b="1" dirty="0">
                <a:solidFill>
                  <a:srgbClr val="FF0000"/>
                </a:solidFill>
              </a:rPr>
              <a:t>true</a:t>
            </a:r>
            <a:r>
              <a:rPr lang="en-US" dirty="0"/>
              <a:t>&lt;/</a:t>
            </a:r>
            <a:r>
              <a:rPr lang="en-US" dirty="0" err="1"/>
              <a:t>PublishSingleFile</a:t>
            </a:r>
            <a:r>
              <a:rPr lang="en-US" dirty="0"/>
              <a:t>&gt;</a:t>
            </a:r>
          </a:p>
          <a:p>
            <a:pPr marL="0" indent="0">
              <a:buNone/>
            </a:pPr>
            <a:r>
              <a:rPr lang="en-US" dirty="0"/>
              <a:t>&lt;/</a:t>
            </a:r>
            <a:r>
              <a:rPr lang="en-US" dirty="0" err="1"/>
              <a:t>PropertyGroup</a:t>
            </a:r>
            <a:r>
              <a:rPr lang="en-US" dirty="0"/>
              <a:t>&gt;</a:t>
            </a:r>
          </a:p>
        </p:txBody>
      </p:sp>
      <p:sp>
        <p:nvSpPr>
          <p:cNvPr id="3" name="Title 2">
            <a:extLst>
              <a:ext uri="{FF2B5EF4-FFF2-40B4-BE49-F238E27FC236}">
                <a16:creationId xmlns:a16="http://schemas.microsoft.com/office/drawing/2014/main" id="{E00669B8-A5A2-4ECB-AFC9-2B27E7BAA84A}"/>
              </a:ext>
            </a:extLst>
          </p:cNvPr>
          <p:cNvSpPr>
            <a:spLocks noGrp="1"/>
          </p:cNvSpPr>
          <p:nvPr>
            <p:ph type="title"/>
          </p:nvPr>
        </p:nvSpPr>
        <p:spPr/>
        <p:txBody>
          <a:bodyPr/>
          <a:lstStyle/>
          <a:p>
            <a:r>
              <a:rPr lang="en-US" dirty="0"/>
              <a:t>Single-file executable</a:t>
            </a:r>
          </a:p>
        </p:txBody>
      </p:sp>
    </p:spTree>
    <p:extLst>
      <p:ext uri="{BB962C8B-B14F-4D97-AF65-F5344CB8AC3E}">
        <p14:creationId xmlns:p14="http://schemas.microsoft.com/office/powerpoint/2010/main" val="23683646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284BCD-F7BA-486C-BD3C-3469C0A3BA74}"/>
              </a:ext>
            </a:extLst>
          </p:cNvPr>
          <p:cNvSpPr>
            <a:spLocks noGrp="1"/>
          </p:cNvSpPr>
          <p:nvPr>
            <p:ph type="body" sz="quarter" idx="10"/>
          </p:nvPr>
        </p:nvSpPr>
        <p:spPr>
          <a:xfrm>
            <a:off x="269239" y="1189177"/>
            <a:ext cx="11653523" cy="4347922"/>
          </a:xfrm>
        </p:spPr>
        <p:txBody>
          <a:bodyPr/>
          <a:lstStyle/>
          <a:p>
            <a:r>
              <a:rPr lang="it-IT" dirty="0"/>
              <a:t>La prima esecuzione rallenta notevolmente il </a:t>
            </a:r>
            <a:r>
              <a:rPr lang="it-IT" dirty="0" err="1"/>
              <a:t>cold</a:t>
            </a:r>
            <a:r>
              <a:rPr lang="it-IT" dirty="0"/>
              <a:t> startup perciò lo rende più ideale in </a:t>
            </a:r>
            <a:r>
              <a:rPr lang="it-IT" b="1" dirty="0"/>
              <a:t>ambiti desktop </a:t>
            </a:r>
            <a:r>
              <a:rPr lang="it-IT" dirty="0"/>
              <a:t>dove si vuole privilegiare la facilità di distribuzione</a:t>
            </a:r>
          </a:p>
          <a:p>
            <a:endParaRPr lang="it-IT" dirty="0"/>
          </a:p>
          <a:p>
            <a:endParaRPr lang="it-IT" dirty="0"/>
          </a:p>
          <a:p>
            <a:r>
              <a:rPr lang="it-IT" b="1" dirty="0"/>
              <a:t>File statici</a:t>
            </a:r>
            <a:r>
              <a:rPr lang="it-IT" dirty="0"/>
              <a:t>, come la cartella </a:t>
            </a:r>
            <a:r>
              <a:rPr lang="it-IT" dirty="0" err="1"/>
              <a:t>wwwroot</a:t>
            </a:r>
            <a:r>
              <a:rPr lang="it-IT" dirty="0"/>
              <a:t> degli applicativi web, non vengono inclusi e vanno distribuiti a parte.</a:t>
            </a:r>
          </a:p>
        </p:txBody>
      </p:sp>
      <p:sp>
        <p:nvSpPr>
          <p:cNvPr id="3" name="Title 2">
            <a:extLst>
              <a:ext uri="{FF2B5EF4-FFF2-40B4-BE49-F238E27FC236}">
                <a16:creationId xmlns:a16="http://schemas.microsoft.com/office/drawing/2014/main" id="{E00669B8-A5A2-4ECB-AFC9-2B27E7BAA84A}"/>
              </a:ext>
            </a:extLst>
          </p:cNvPr>
          <p:cNvSpPr>
            <a:spLocks noGrp="1"/>
          </p:cNvSpPr>
          <p:nvPr>
            <p:ph type="title"/>
          </p:nvPr>
        </p:nvSpPr>
        <p:spPr/>
        <p:txBody>
          <a:bodyPr/>
          <a:lstStyle/>
          <a:p>
            <a:r>
              <a:rPr lang="en-US" dirty="0"/>
              <a:t>Single-file executable</a:t>
            </a:r>
          </a:p>
        </p:txBody>
      </p:sp>
    </p:spTree>
    <p:extLst>
      <p:ext uri="{BB962C8B-B14F-4D97-AF65-F5344CB8AC3E}">
        <p14:creationId xmlns:p14="http://schemas.microsoft.com/office/powerpoint/2010/main" val="217672070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D73D1C-4F26-47F1-A761-2C99F0E24EE4}"/>
              </a:ext>
            </a:extLst>
          </p:cNvPr>
          <p:cNvSpPr>
            <a:spLocks noGrp="1"/>
          </p:cNvSpPr>
          <p:nvPr>
            <p:ph type="body" sz="quarter" idx="10"/>
          </p:nvPr>
        </p:nvSpPr>
        <p:spPr>
          <a:xfrm>
            <a:off x="269239" y="1189177"/>
            <a:ext cx="11653523" cy="4890378"/>
          </a:xfrm>
        </p:spPr>
        <p:txBody>
          <a:bodyPr/>
          <a:lstStyle/>
          <a:p>
            <a:r>
              <a:rPr lang="it-IT" sz="2800" dirty="0"/>
              <a:t>Con l'</a:t>
            </a:r>
            <a:r>
              <a:rPr lang="it-IT" sz="2800" b="1" dirty="0"/>
              <a:t>assembly linking </a:t>
            </a:r>
            <a:r>
              <a:rPr lang="it-IT" sz="2800" dirty="0"/>
              <a:t>possiamo pubblicare un applicativo che contenga solo lo stretto necessario con ciò che effettivamente utilizziamo. Quando produciamo una self </a:t>
            </a:r>
            <a:r>
              <a:rPr lang="it-IT" sz="2800" dirty="0" err="1"/>
              <a:t>contained</a:t>
            </a:r>
            <a:r>
              <a:rPr lang="it-IT" sz="2800" dirty="0"/>
              <a:t> app, infatti, con o senza single-file </a:t>
            </a:r>
            <a:r>
              <a:rPr lang="it-IT" sz="2800" dirty="0" err="1"/>
              <a:t>executable</a:t>
            </a:r>
            <a:r>
              <a:rPr lang="it-IT" sz="2800" dirty="0"/>
              <a:t>, vengono incluse tutte le DLL di .NET Core 3.0, andando a produrre un set di file per un totale di </a:t>
            </a:r>
            <a:r>
              <a:rPr lang="it-IT" sz="2800" b="1" dirty="0"/>
              <a:t>65MB</a:t>
            </a:r>
            <a:r>
              <a:rPr lang="it-IT" sz="2800" dirty="0"/>
              <a:t>. Ci basta aggiungere una opzione nel file </a:t>
            </a:r>
            <a:r>
              <a:rPr lang="it-IT" sz="2800" dirty="0" err="1"/>
              <a:t>csproj</a:t>
            </a:r>
            <a:r>
              <a:rPr lang="it-IT" sz="2800" dirty="0"/>
              <a:t> come mostrato nell'esempio, per produrre un output che passa, nel caso di una semplice console app, </a:t>
            </a:r>
            <a:r>
              <a:rPr lang="it-IT" sz="2800" b="1" dirty="0"/>
              <a:t>fino a 25MB</a:t>
            </a:r>
            <a:r>
              <a:rPr lang="it-IT" sz="2800" dirty="0"/>
              <a:t>.</a:t>
            </a:r>
            <a:endParaRPr lang="en-US" sz="2800" dirty="0"/>
          </a:p>
          <a:p>
            <a:r>
              <a:rPr lang="en-US" dirty="0"/>
              <a:t>&lt;</a:t>
            </a:r>
            <a:r>
              <a:rPr lang="en-US" dirty="0" err="1"/>
              <a:t>PropertyGroup</a:t>
            </a:r>
            <a:r>
              <a:rPr lang="en-US" dirty="0"/>
              <a:t>&gt;</a:t>
            </a:r>
          </a:p>
          <a:p>
            <a:pPr marL="0" indent="0">
              <a:buNone/>
            </a:pPr>
            <a:r>
              <a:rPr lang="en-US" dirty="0"/>
              <a:t>    &lt;</a:t>
            </a:r>
            <a:r>
              <a:rPr lang="en-US" dirty="0" err="1"/>
              <a:t>PublishTrimmed</a:t>
            </a:r>
            <a:r>
              <a:rPr lang="en-US" dirty="0"/>
              <a:t>&gt;</a:t>
            </a:r>
            <a:r>
              <a:rPr lang="en-US" b="1" dirty="0">
                <a:solidFill>
                  <a:srgbClr val="FF0000"/>
                </a:solidFill>
              </a:rPr>
              <a:t>true</a:t>
            </a:r>
            <a:r>
              <a:rPr lang="en-US" dirty="0"/>
              <a:t>&lt;/</a:t>
            </a:r>
            <a:r>
              <a:rPr lang="en-US" dirty="0" err="1"/>
              <a:t>PublishTrimmed</a:t>
            </a:r>
            <a:r>
              <a:rPr lang="en-US" dirty="0"/>
              <a:t>&gt;</a:t>
            </a:r>
          </a:p>
          <a:p>
            <a:pPr marL="0" indent="0">
              <a:buNone/>
            </a:pPr>
            <a:r>
              <a:rPr lang="en-US" dirty="0"/>
              <a:t>&lt;/</a:t>
            </a:r>
            <a:r>
              <a:rPr lang="en-US" dirty="0" err="1"/>
              <a:t>PropertyGroup</a:t>
            </a:r>
            <a:r>
              <a:rPr lang="en-US" dirty="0"/>
              <a:t>&gt;</a:t>
            </a:r>
          </a:p>
        </p:txBody>
      </p:sp>
      <p:sp>
        <p:nvSpPr>
          <p:cNvPr id="3" name="Title 2">
            <a:extLst>
              <a:ext uri="{FF2B5EF4-FFF2-40B4-BE49-F238E27FC236}">
                <a16:creationId xmlns:a16="http://schemas.microsoft.com/office/drawing/2014/main" id="{64C115DB-CCCC-4865-9DBA-EB1172C391A9}"/>
              </a:ext>
            </a:extLst>
          </p:cNvPr>
          <p:cNvSpPr>
            <a:spLocks noGrp="1"/>
          </p:cNvSpPr>
          <p:nvPr>
            <p:ph type="title"/>
          </p:nvPr>
        </p:nvSpPr>
        <p:spPr/>
        <p:txBody>
          <a:bodyPr/>
          <a:lstStyle/>
          <a:p>
            <a:r>
              <a:rPr lang="en-US" dirty="0"/>
              <a:t>Publish Trimmed</a:t>
            </a:r>
          </a:p>
        </p:txBody>
      </p:sp>
    </p:spTree>
    <p:extLst>
      <p:ext uri="{BB962C8B-B14F-4D97-AF65-F5344CB8AC3E}">
        <p14:creationId xmlns:p14="http://schemas.microsoft.com/office/powerpoint/2010/main" val="4215220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D73D1C-4F26-47F1-A761-2C99F0E24EE4}"/>
              </a:ext>
            </a:extLst>
          </p:cNvPr>
          <p:cNvSpPr>
            <a:spLocks noGrp="1"/>
          </p:cNvSpPr>
          <p:nvPr>
            <p:ph type="body" sz="quarter" idx="10"/>
          </p:nvPr>
        </p:nvSpPr>
        <p:spPr>
          <a:xfrm>
            <a:off x="269239" y="1189177"/>
            <a:ext cx="11653523" cy="4468916"/>
          </a:xfrm>
        </p:spPr>
        <p:txBody>
          <a:bodyPr/>
          <a:lstStyle/>
          <a:p>
            <a:r>
              <a:rPr lang="it-IT" sz="3200" dirty="0"/>
              <a:t>Per ottenere questo risultato vengono omessi interi assembly che non utilizziamo, anche se eventualmente può arrivare anche ad escludere classi o membri. Anche in questo caso la funzionalità è più pensata per l'ambito desktop principalmente perché nella distribuzione in su server qualche MB non fa la differenza</a:t>
            </a:r>
          </a:p>
          <a:p>
            <a:r>
              <a:rPr lang="en-US" sz="3200" dirty="0"/>
              <a:t>&lt;</a:t>
            </a:r>
            <a:r>
              <a:rPr lang="en-US" sz="3200" dirty="0" err="1"/>
              <a:t>ItemGroup</a:t>
            </a:r>
            <a:r>
              <a:rPr lang="en-US" sz="3200" dirty="0"/>
              <a:t>&gt;</a:t>
            </a:r>
          </a:p>
          <a:p>
            <a:pPr marL="0" indent="0">
              <a:buNone/>
            </a:pPr>
            <a:r>
              <a:rPr lang="en-US" sz="3200" dirty="0"/>
              <a:t>      &lt;</a:t>
            </a:r>
            <a:r>
              <a:rPr lang="en-US" sz="3200" dirty="0" err="1"/>
              <a:t>TrimmerRootAssembly</a:t>
            </a:r>
            <a:r>
              <a:rPr lang="en-US" sz="3200" dirty="0"/>
              <a:t> Include="</a:t>
            </a:r>
            <a:r>
              <a:rPr lang="en-US" sz="3200" dirty="0" err="1"/>
              <a:t>System.IO.FileSystem</a:t>
            </a:r>
            <a:r>
              <a:rPr lang="en-US" sz="3200" dirty="0"/>
              <a:t>" /&gt;</a:t>
            </a:r>
          </a:p>
          <a:p>
            <a:pPr marL="0" indent="0">
              <a:buNone/>
            </a:pPr>
            <a:r>
              <a:rPr lang="en-US" sz="3200" dirty="0"/>
              <a:t>   &lt;/</a:t>
            </a:r>
            <a:r>
              <a:rPr lang="en-US" sz="3200" dirty="0" err="1"/>
              <a:t>ItemGroup</a:t>
            </a:r>
            <a:r>
              <a:rPr lang="en-US" sz="3200" dirty="0"/>
              <a:t>&gt;</a:t>
            </a:r>
          </a:p>
        </p:txBody>
      </p:sp>
      <p:sp>
        <p:nvSpPr>
          <p:cNvPr id="3" name="Title 2">
            <a:extLst>
              <a:ext uri="{FF2B5EF4-FFF2-40B4-BE49-F238E27FC236}">
                <a16:creationId xmlns:a16="http://schemas.microsoft.com/office/drawing/2014/main" id="{64C115DB-CCCC-4865-9DBA-EB1172C391A9}"/>
              </a:ext>
            </a:extLst>
          </p:cNvPr>
          <p:cNvSpPr>
            <a:spLocks noGrp="1"/>
          </p:cNvSpPr>
          <p:nvPr>
            <p:ph type="title"/>
          </p:nvPr>
        </p:nvSpPr>
        <p:spPr/>
        <p:txBody>
          <a:bodyPr/>
          <a:lstStyle/>
          <a:p>
            <a:r>
              <a:rPr lang="en-US" dirty="0"/>
              <a:t>Publish Trimmed</a:t>
            </a:r>
          </a:p>
        </p:txBody>
      </p:sp>
    </p:spTree>
    <p:extLst>
      <p:ext uri="{BB962C8B-B14F-4D97-AF65-F5344CB8AC3E}">
        <p14:creationId xmlns:p14="http://schemas.microsoft.com/office/powerpoint/2010/main" val="25924669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D73D1C-4F26-47F1-A761-2C99F0E24EE4}"/>
              </a:ext>
            </a:extLst>
          </p:cNvPr>
          <p:cNvSpPr>
            <a:spLocks noGrp="1"/>
          </p:cNvSpPr>
          <p:nvPr>
            <p:ph type="body" sz="quarter" idx="10"/>
          </p:nvPr>
        </p:nvSpPr>
        <p:spPr>
          <a:xfrm>
            <a:off x="269239" y="1189177"/>
            <a:ext cx="11653523" cy="5610960"/>
          </a:xfrm>
        </p:spPr>
        <p:txBody>
          <a:bodyPr/>
          <a:lstStyle/>
          <a:p>
            <a:r>
              <a:rPr lang="it-IT" dirty="0"/>
              <a:t>produce in fase di pubblicazione una versione delle dll contenente già la </a:t>
            </a:r>
            <a:r>
              <a:rPr lang="it-IT" b="1" dirty="0"/>
              <a:t>versione nativa</a:t>
            </a:r>
            <a:r>
              <a:rPr lang="it-IT" dirty="0"/>
              <a:t>, molto simile a quando produrrebbe il </a:t>
            </a:r>
            <a:r>
              <a:rPr lang="it-IT" dirty="0" err="1"/>
              <a:t>jitter</a:t>
            </a:r>
            <a:r>
              <a:rPr lang="it-IT" dirty="0"/>
              <a:t>. </a:t>
            </a:r>
            <a:br>
              <a:rPr lang="it-IT" dirty="0"/>
            </a:br>
            <a:r>
              <a:rPr lang="it-IT" dirty="0"/>
              <a:t>In questo modo aumentiamo la velocità di startup poiché il </a:t>
            </a:r>
            <a:r>
              <a:rPr lang="it-IT" b="1" dirty="0"/>
              <a:t>binario</a:t>
            </a:r>
            <a:r>
              <a:rPr lang="it-IT" dirty="0"/>
              <a:t> è già pronto.</a:t>
            </a:r>
            <a:br>
              <a:rPr lang="it-IT" dirty="0"/>
            </a:br>
            <a:r>
              <a:rPr lang="it-IT" dirty="0"/>
              <a:t>Per garantire il funzionamento di scenari dinamici, la dll contiene sia </a:t>
            </a:r>
            <a:r>
              <a:rPr lang="it-IT" b="1" dirty="0"/>
              <a:t>l'IL originale</a:t>
            </a:r>
            <a:r>
              <a:rPr lang="it-IT" dirty="0"/>
              <a:t>, sia la </a:t>
            </a:r>
            <a:r>
              <a:rPr lang="it-IT" b="1" dirty="0"/>
              <a:t>versione nativa</a:t>
            </a:r>
          </a:p>
          <a:p>
            <a:r>
              <a:rPr lang="en-US" sz="3200" dirty="0"/>
              <a:t>&lt;</a:t>
            </a:r>
            <a:r>
              <a:rPr lang="en-US" sz="3200" dirty="0" err="1"/>
              <a:t>PropertyGroup</a:t>
            </a:r>
            <a:r>
              <a:rPr lang="en-US" sz="3200" dirty="0"/>
              <a:t>&gt;</a:t>
            </a:r>
          </a:p>
          <a:p>
            <a:pPr marL="0" indent="0">
              <a:buNone/>
            </a:pPr>
            <a:r>
              <a:rPr lang="en-US" sz="3200" dirty="0"/>
              <a:t>     &lt;</a:t>
            </a:r>
            <a:r>
              <a:rPr lang="en-US" sz="3200" dirty="0" err="1"/>
              <a:t>PublishReadyToRun</a:t>
            </a:r>
            <a:r>
              <a:rPr lang="en-US" sz="3200" dirty="0"/>
              <a:t>&gt;</a:t>
            </a:r>
            <a:r>
              <a:rPr lang="en-US" sz="3200" b="1" dirty="0">
                <a:solidFill>
                  <a:srgbClr val="FF0000"/>
                </a:solidFill>
              </a:rPr>
              <a:t>true</a:t>
            </a:r>
            <a:r>
              <a:rPr lang="en-US" sz="3200" dirty="0"/>
              <a:t>&lt;/</a:t>
            </a:r>
            <a:r>
              <a:rPr lang="en-US" sz="3200" dirty="0" err="1"/>
              <a:t>PublishReadyToRun</a:t>
            </a:r>
            <a:r>
              <a:rPr lang="en-US" sz="3200" dirty="0"/>
              <a:t>&gt;</a:t>
            </a:r>
          </a:p>
          <a:p>
            <a:pPr marL="0" indent="0">
              <a:buNone/>
            </a:pPr>
            <a:r>
              <a:rPr lang="en-US" sz="3200" dirty="0"/>
              <a:t>  &lt;/</a:t>
            </a:r>
            <a:r>
              <a:rPr lang="en-US" sz="3200" dirty="0" err="1"/>
              <a:t>PropertyGroup</a:t>
            </a:r>
            <a:r>
              <a:rPr lang="en-US" sz="3200" dirty="0"/>
              <a:t>&gt;</a:t>
            </a:r>
          </a:p>
        </p:txBody>
      </p:sp>
      <p:sp>
        <p:nvSpPr>
          <p:cNvPr id="3" name="Title 2">
            <a:extLst>
              <a:ext uri="{FF2B5EF4-FFF2-40B4-BE49-F238E27FC236}">
                <a16:creationId xmlns:a16="http://schemas.microsoft.com/office/drawing/2014/main" id="{64C115DB-CCCC-4865-9DBA-EB1172C391A9}"/>
              </a:ext>
            </a:extLst>
          </p:cNvPr>
          <p:cNvSpPr>
            <a:spLocks noGrp="1"/>
          </p:cNvSpPr>
          <p:nvPr>
            <p:ph type="title"/>
          </p:nvPr>
        </p:nvSpPr>
        <p:spPr/>
        <p:txBody>
          <a:bodyPr/>
          <a:lstStyle/>
          <a:p>
            <a:r>
              <a:rPr lang="en-US" dirty="0"/>
              <a:t>Ready To Run</a:t>
            </a:r>
          </a:p>
        </p:txBody>
      </p:sp>
    </p:spTree>
    <p:extLst>
      <p:ext uri="{BB962C8B-B14F-4D97-AF65-F5344CB8AC3E}">
        <p14:creationId xmlns:p14="http://schemas.microsoft.com/office/powerpoint/2010/main" val="9595627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D73D1C-4F26-47F1-A761-2C99F0E24EE4}"/>
              </a:ext>
            </a:extLst>
          </p:cNvPr>
          <p:cNvSpPr>
            <a:spLocks noGrp="1"/>
          </p:cNvSpPr>
          <p:nvPr>
            <p:ph type="body" sz="quarter" idx="10"/>
          </p:nvPr>
        </p:nvSpPr>
        <p:spPr>
          <a:xfrm>
            <a:off x="269239" y="1189177"/>
            <a:ext cx="11653523" cy="5392245"/>
          </a:xfrm>
        </p:spPr>
        <p:txBody>
          <a:bodyPr/>
          <a:lstStyle/>
          <a:p>
            <a:pPr marL="0" indent="0">
              <a:buNone/>
            </a:pPr>
            <a:r>
              <a:rPr lang="en-US" sz="2400" dirty="0"/>
              <a:t>var client = new </a:t>
            </a:r>
            <a:r>
              <a:rPr lang="en-US" sz="2400" dirty="0" err="1"/>
              <a:t>HttpClient</a:t>
            </a:r>
            <a:r>
              <a:rPr lang="en-US" sz="2400" dirty="0"/>
              <a:t>()</a:t>
            </a:r>
          </a:p>
          <a:p>
            <a:pPr marL="0" indent="0">
              <a:buNone/>
            </a:pPr>
            <a:r>
              <a:rPr lang="en-US" sz="2400" dirty="0"/>
              <a:t>{</a:t>
            </a:r>
          </a:p>
          <a:p>
            <a:pPr marL="0" indent="0">
              <a:buNone/>
            </a:pPr>
            <a:r>
              <a:rPr lang="en-US" sz="2400" dirty="0"/>
              <a:t>    </a:t>
            </a:r>
            <a:r>
              <a:rPr lang="en-US" sz="2400" dirty="0" err="1"/>
              <a:t>BaseAddress</a:t>
            </a:r>
            <a:r>
              <a:rPr lang="en-US" sz="2400" dirty="0"/>
              <a:t> = new Uri("https://localhost:5001"),</a:t>
            </a:r>
          </a:p>
          <a:p>
            <a:pPr marL="0" indent="0">
              <a:buNone/>
            </a:pPr>
            <a:r>
              <a:rPr lang="en-US" sz="2400" dirty="0"/>
              <a:t>    </a:t>
            </a:r>
            <a:r>
              <a:rPr lang="en-US" sz="2400" dirty="0" err="1"/>
              <a:t>DefaultRequestVersion</a:t>
            </a:r>
            <a:r>
              <a:rPr lang="en-US" sz="2400" dirty="0"/>
              <a:t> = </a:t>
            </a:r>
            <a:r>
              <a:rPr lang="en-US" sz="2400" b="1" dirty="0"/>
              <a:t>new Version(2, 0)</a:t>
            </a:r>
          </a:p>
          <a:p>
            <a:pPr marL="0" indent="0">
              <a:buNone/>
            </a:pPr>
            <a:r>
              <a:rPr lang="en-US" sz="2400" dirty="0"/>
              <a:t>};</a:t>
            </a:r>
          </a:p>
          <a:p>
            <a:pPr marL="0" indent="0">
              <a:buNone/>
            </a:pPr>
            <a:r>
              <a:rPr lang="en-US" sz="2400" dirty="0"/>
              <a:t>// HTTP/2 </a:t>
            </a:r>
            <a:r>
              <a:rPr lang="en-US" sz="2400" b="1" dirty="0" err="1"/>
              <a:t>abilitato</a:t>
            </a:r>
            <a:r>
              <a:rPr lang="en-US" sz="2400" b="1" dirty="0"/>
              <a:t> </a:t>
            </a:r>
            <a:r>
              <a:rPr lang="en-US" sz="2400" b="1" dirty="0" err="1"/>
              <a:t>sul</a:t>
            </a:r>
            <a:r>
              <a:rPr lang="en-US" sz="2400" b="1" dirty="0"/>
              <a:t> client</a:t>
            </a:r>
          </a:p>
          <a:p>
            <a:pPr marL="0" indent="0">
              <a:buNone/>
            </a:pPr>
            <a:r>
              <a:rPr lang="en-US" sz="2400" dirty="0"/>
              <a:t>using var response = await </a:t>
            </a:r>
            <a:r>
              <a:rPr lang="en-US" sz="2400" dirty="0" err="1"/>
              <a:t>client.GetAsync</a:t>
            </a:r>
            <a:r>
              <a:rPr lang="en-US" sz="2400" dirty="0"/>
              <a:t>("/");</a:t>
            </a:r>
          </a:p>
          <a:p>
            <a:pPr marL="0" indent="0">
              <a:buNone/>
            </a:pPr>
            <a:endParaRPr lang="en-US" sz="2400" dirty="0"/>
          </a:p>
          <a:p>
            <a:pPr marL="0" indent="0">
              <a:buNone/>
            </a:pPr>
            <a:r>
              <a:rPr lang="en-US" sz="2400" dirty="0"/>
              <a:t>var client2 = new </a:t>
            </a:r>
            <a:r>
              <a:rPr lang="en-US" sz="2400" dirty="0" err="1"/>
              <a:t>HttpClient</a:t>
            </a:r>
            <a:r>
              <a:rPr lang="en-US" sz="2400" dirty="0"/>
              <a:t>();</a:t>
            </a:r>
          </a:p>
          <a:p>
            <a:pPr marL="0" indent="0">
              <a:buNone/>
            </a:pPr>
            <a:r>
              <a:rPr lang="en-US" sz="2400" dirty="0"/>
              <a:t>// HTTP/2 </a:t>
            </a:r>
            <a:r>
              <a:rPr lang="en-US" sz="2400" b="1" dirty="0" err="1"/>
              <a:t>abilitato</a:t>
            </a:r>
            <a:r>
              <a:rPr lang="en-US" sz="2400" b="1" dirty="0"/>
              <a:t> </a:t>
            </a:r>
            <a:r>
              <a:rPr lang="en-US" sz="2400" b="1" dirty="0" err="1"/>
              <a:t>sulla</a:t>
            </a:r>
            <a:r>
              <a:rPr lang="en-US" sz="2400" b="1" dirty="0"/>
              <a:t> SINGOLA richiesta</a:t>
            </a:r>
          </a:p>
          <a:p>
            <a:pPr marL="0" indent="0">
              <a:buNone/>
            </a:pPr>
            <a:r>
              <a:rPr lang="en-US" sz="2400" dirty="0"/>
              <a:t>using var request = new </a:t>
            </a:r>
            <a:r>
              <a:rPr lang="en-US" sz="2400" dirty="0" err="1"/>
              <a:t>HttpRequestMessage</a:t>
            </a:r>
            <a:r>
              <a:rPr lang="en-US" sz="2400" dirty="0"/>
              <a:t>(</a:t>
            </a:r>
            <a:r>
              <a:rPr lang="en-US" sz="2400" dirty="0" err="1"/>
              <a:t>HttpMethod.Get</a:t>
            </a:r>
            <a:r>
              <a:rPr lang="en-US" sz="2400" dirty="0"/>
              <a:t>, "/")</a:t>
            </a:r>
          </a:p>
          <a:p>
            <a:pPr marL="0" indent="0">
              <a:buNone/>
            </a:pPr>
            <a:r>
              <a:rPr lang="en-US" sz="2400" dirty="0"/>
              <a:t>{    </a:t>
            </a:r>
            <a:r>
              <a:rPr lang="en-US" sz="2400" b="1" dirty="0"/>
              <a:t>Version = new Version(2, 0)  </a:t>
            </a:r>
            <a:r>
              <a:rPr lang="en-US" sz="2400" dirty="0"/>
              <a:t>}</a:t>
            </a:r>
          </a:p>
          <a:p>
            <a:pPr marL="0" indent="0">
              <a:buNone/>
            </a:pPr>
            <a:r>
              <a:rPr lang="en-US" sz="2400" dirty="0"/>
              <a:t>using var response = await client2.SendAsync(request)</a:t>
            </a:r>
            <a:endParaRPr lang="en-US" sz="1800" dirty="0"/>
          </a:p>
        </p:txBody>
      </p:sp>
      <p:sp>
        <p:nvSpPr>
          <p:cNvPr id="3" name="Title 2">
            <a:extLst>
              <a:ext uri="{FF2B5EF4-FFF2-40B4-BE49-F238E27FC236}">
                <a16:creationId xmlns:a16="http://schemas.microsoft.com/office/drawing/2014/main" id="{64C115DB-CCCC-4865-9DBA-EB1172C391A9}"/>
              </a:ext>
            </a:extLst>
          </p:cNvPr>
          <p:cNvSpPr>
            <a:spLocks noGrp="1"/>
          </p:cNvSpPr>
          <p:nvPr>
            <p:ph type="title"/>
          </p:nvPr>
        </p:nvSpPr>
        <p:spPr/>
        <p:txBody>
          <a:bodyPr/>
          <a:lstStyle/>
          <a:p>
            <a:r>
              <a:rPr lang="en-US" dirty="0"/>
              <a:t>HTTP/2</a:t>
            </a:r>
          </a:p>
        </p:txBody>
      </p:sp>
    </p:spTree>
    <p:extLst>
      <p:ext uri="{BB962C8B-B14F-4D97-AF65-F5344CB8AC3E}">
        <p14:creationId xmlns:p14="http://schemas.microsoft.com/office/powerpoint/2010/main" val="40834744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ASP.NET Core 3.0</a:t>
            </a:r>
          </a:p>
        </p:txBody>
      </p:sp>
      <p:graphicFrame>
        <p:nvGraphicFramePr>
          <p:cNvPr id="7" name="Text Placeholder 1">
            <a:extLst>
              <a:ext uri="{FF2B5EF4-FFF2-40B4-BE49-F238E27FC236}">
                <a16:creationId xmlns:a16="http://schemas.microsoft.com/office/drawing/2014/main" id="{55AAD774-F3AB-4C06-BAD7-A436CF8EE7CD}"/>
              </a:ext>
            </a:extLst>
          </p:cNvPr>
          <p:cNvGraphicFramePr>
            <a:graphicFrameLocks noGrp="1"/>
          </p:cNvGraphicFramePr>
          <p:nvPr>
            <p:ph sz="quarter" idx="10"/>
            <p:extLst>
              <p:ext uri="{D42A27DB-BD31-4B8C-83A1-F6EECF244321}">
                <p14:modId xmlns:p14="http://schemas.microsoft.com/office/powerpoint/2010/main" val="384292323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66806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9461012" cy="9971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Microsoft </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Sponsorship for </a:t>
            </a:r>
            <a:b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b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Open Source Projects</a:t>
            </a:r>
            <a:endPar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43258" y="3193471"/>
            <a:ext cx="7883995" cy="22775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nSpc>
                <a:spcPct val="90000"/>
              </a:lnSpc>
              <a:spcBef>
                <a:spcPts val="1200"/>
              </a:spcBef>
              <a:buSzPct val="90000"/>
              <a:defRPr/>
            </a:pPr>
            <a:r>
              <a:rPr lang="en-US" sz="2400" err="1">
                <a:gradFill>
                  <a:gsLst>
                    <a:gs pos="1250">
                      <a:srgbClr val="FFFFFF"/>
                    </a:gs>
                    <a:gs pos="100000">
                      <a:srgbClr val="FFFFFF"/>
                    </a:gs>
                  </a:gsLst>
                  <a:lin ang="5400000" scaled="0"/>
                </a:gradFill>
                <a:latin typeface="Segoe UI Semibold"/>
              </a:rPr>
              <a:t>gRPC</a:t>
            </a:r>
            <a:endParaRPr lang="en-US" sz="2400">
              <a:gradFill>
                <a:gsLst>
                  <a:gs pos="1250">
                    <a:srgbClr val="FFFFFF"/>
                  </a:gs>
                  <a:gs pos="100000">
                    <a:srgbClr val="FFFFFF"/>
                  </a:gs>
                </a:gsLst>
                <a:lin ang="5400000" scaled="0"/>
              </a:gradFill>
              <a:latin typeface="Segoe UI Semibold"/>
            </a:endParaRPr>
          </a:p>
          <a:p>
            <a:pPr lvl="0">
              <a:lnSpc>
                <a:spcPct val="90000"/>
              </a:lnSpc>
              <a:spcBef>
                <a:spcPts val="1200"/>
              </a:spcBef>
              <a:buSzPct val="90000"/>
              <a:defRPr/>
            </a:pPr>
            <a:endParaRPr lang="en-US" sz="2400">
              <a:gradFill>
                <a:gsLst>
                  <a:gs pos="1250">
                    <a:srgbClr val="FFFFFF"/>
                  </a:gs>
                  <a:gs pos="100000">
                    <a:srgbClr val="FFFFFF"/>
                  </a:gs>
                </a:gsLst>
                <a:lin ang="5400000" scaled="0"/>
              </a:gradFill>
              <a:latin typeface="Segoe UI Semibold"/>
            </a:endParaRPr>
          </a:p>
          <a:p>
            <a:pPr lvl="0">
              <a:lnSpc>
                <a:spcPct val="90000"/>
              </a:lnSpc>
              <a:spcBef>
                <a:spcPts val="1200"/>
              </a:spcBef>
              <a:buSzPct val="90000"/>
              <a:defRPr/>
            </a:pPr>
            <a:r>
              <a:rPr lang="en-US" sz="2400" err="1">
                <a:gradFill>
                  <a:gsLst>
                    <a:gs pos="1250">
                      <a:srgbClr val="FFFFFF"/>
                    </a:gs>
                    <a:gs pos="100000">
                      <a:srgbClr val="FFFFFF"/>
                    </a:gs>
                  </a:gsLst>
                  <a:lin ang="5400000" scaled="0"/>
                </a:gradFill>
                <a:latin typeface="Segoe UI Semibold"/>
              </a:rPr>
              <a:t>IdentityServer</a:t>
            </a:r>
            <a:endParaRPr lang="en-US" sz="2400">
              <a:gradFill>
                <a:gsLst>
                  <a:gs pos="1250">
                    <a:srgbClr val="FFFFFF"/>
                  </a:gs>
                  <a:gs pos="100000">
                    <a:srgbClr val="FFFFFF"/>
                  </a:gs>
                </a:gsLst>
                <a:lin ang="5400000" scaled="0"/>
              </a:gradFill>
              <a:latin typeface="Segoe UI Semibold"/>
            </a:endParaRPr>
          </a:p>
          <a:p>
            <a:pPr lvl="0">
              <a:lnSpc>
                <a:spcPct val="90000"/>
              </a:lnSpc>
              <a:spcBef>
                <a:spcPts val="1200"/>
              </a:spcBef>
              <a:buSzPct val="90000"/>
              <a:defRPr/>
            </a:pPr>
            <a:r>
              <a:rPr lang="en-US" sz="2400">
                <a:gradFill>
                  <a:gsLst>
                    <a:gs pos="1250">
                      <a:srgbClr val="FFFFFF"/>
                    </a:gs>
                    <a:gs pos="100000">
                      <a:srgbClr val="FFFFFF"/>
                    </a:gs>
                  </a:gsLst>
                  <a:lin ang="5400000" scaled="0"/>
                </a:gradFill>
                <a:latin typeface="Segoe UI Semibold"/>
              </a:rPr>
              <a:t> </a:t>
            </a:r>
          </a:p>
          <a:p>
            <a:pPr lvl="0">
              <a:lnSpc>
                <a:spcPct val="90000"/>
              </a:lnSpc>
              <a:spcBef>
                <a:spcPts val="1200"/>
              </a:spcBef>
              <a:buSzPct val="90000"/>
              <a:defRPr/>
            </a:pPr>
            <a:r>
              <a:rPr lang="en-US" sz="2400" err="1">
                <a:gradFill>
                  <a:gsLst>
                    <a:gs pos="1250">
                      <a:srgbClr val="FFFFFF"/>
                    </a:gs>
                    <a:gs pos="100000">
                      <a:srgbClr val="FFFFFF"/>
                    </a:gs>
                  </a:gsLst>
                  <a:lin ang="5400000" scaled="0"/>
                </a:gradFill>
                <a:latin typeface="Segoe UI Semibold"/>
              </a:rPr>
              <a:t>Swashbuckle</a:t>
            </a:r>
            <a:endParaRPr kumimoji="0" lang="en-US" sz="24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636782" y="5394149"/>
            <a:ext cx="8031715" cy="572464"/>
          </a:xfrm>
          <a:prstGeom prst="rect">
            <a:avLst/>
          </a:prstGeom>
          <a:noFill/>
        </p:spPr>
        <p:txBody>
          <a:bodyPr wrap="square" lIns="182880" tIns="146304" rIns="182880" bIns="146304" rtlCol="0">
            <a:spAutoFit/>
          </a:bodyPr>
          <a:lstStyle/>
          <a:p>
            <a:pPr lvl="0">
              <a:lnSpc>
                <a:spcPct val="90000"/>
              </a:lnSpc>
              <a:spcAft>
                <a:spcPts val="600"/>
              </a:spcAft>
              <a:defRPr/>
            </a:pPr>
            <a:r>
              <a:rPr lang="en-US" sz="2000">
                <a:solidFill>
                  <a:srgbClr val="FFC000"/>
                </a:solidFill>
              </a:rPr>
              <a:t>github.com/</a:t>
            </a:r>
            <a:r>
              <a:rPr lang="en-US" sz="2000" err="1">
                <a:solidFill>
                  <a:srgbClr val="FFC000"/>
                </a:solidFill>
              </a:rPr>
              <a:t>domaindrivendev</a:t>
            </a:r>
            <a:r>
              <a:rPr lang="en-US" sz="2000">
                <a:solidFill>
                  <a:srgbClr val="FFC000"/>
                </a:solidFill>
              </a:rPr>
              <a:t>/</a:t>
            </a:r>
            <a:r>
              <a:rPr lang="en-US" sz="2000" err="1">
                <a:solidFill>
                  <a:srgbClr val="FFC000"/>
                </a:solidFill>
              </a:rPr>
              <a:t>swashbuckle</a:t>
            </a:r>
            <a:endParaRPr kumimoji="0" lang="en-US" sz="2000" b="0" i="0" u="none" strike="noStrike" kern="1200" cap="none" spc="0" normalizeH="0" baseline="0" noProof="0">
              <a:ln>
                <a:noFill/>
              </a:ln>
              <a:solidFill>
                <a:srgbClr val="FFC000"/>
              </a:solidFill>
              <a:effectLst/>
              <a:uLnTx/>
              <a:uFillTx/>
              <a:latin typeface="Segoe UI"/>
            </a:endParaRP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ANNOUNCING</a:t>
            </a:r>
          </a:p>
        </p:txBody>
      </p:sp>
      <p:sp>
        <p:nvSpPr>
          <p:cNvPr id="6" name="TextBox 5">
            <a:extLst>
              <a:ext uri="{FF2B5EF4-FFF2-40B4-BE49-F238E27FC236}">
                <a16:creationId xmlns:a16="http://schemas.microsoft.com/office/drawing/2014/main" id="{96F9090D-811A-41C8-B822-6D372335D9CB}"/>
              </a:ext>
            </a:extLst>
          </p:cNvPr>
          <p:cNvSpPr txBox="1"/>
          <p:nvPr/>
        </p:nvSpPr>
        <p:spPr>
          <a:xfrm>
            <a:off x="1636782" y="4440837"/>
            <a:ext cx="8031715" cy="572464"/>
          </a:xfrm>
          <a:prstGeom prst="rect">
            <a:avLst/>
          </a:prstGeom>
          <a:noFill/>
        </p:spPr>
        <p:txBody>
          <a:bodyPr wrap="square" lIns="182880" tIns="146304" rIns="182880" bIns="146304" rtlCol="0">
            <a:spAutoFit/>
          </a:bodyPr>
          <a:lstStyle/>
          <a:p>
            <a:pPr lvl="0">
              <a:lnSpc>
                <a:spcPct val="90000"/>
              </a:lnSpc>
              <a:spcAft>
                <a:spcPts val="600"/>
              </a:spcAft>
              <a:defRPr/>
            </a:pPr>
            <a:r>
              <a:rPr lang="en-US" sz="2000">
                <a:solidFill>
                  <a:srgbClr val="FFC000"/>
                </a:solidFill>
              </a:rPr>
              <a:t>github.com/</a:t>
            </a:r>
            <a:r>
              <a:rPr lang="en-US" sz="2000" err="1">
                <a:solidFill>
                  <a:srgbClr val="FFC000"/>
                </a:solidFill>
              </a:rPr>
              <a:t>identityserver</a:t>
            </a:r>
            <a:endParaRPr lang="en-US" sz="2000">
              <a:solidFill>
                <a:srgbClr val="FFC000"/>
              </a:solidFill>
            </a:endParaRPr>
          </a:p>
        </p:txBody>
      </p:sp>
      <p:sp>
        <p:nvSpPr>
          <p:cNvPr id="7" name="TextBox 6">
            <a:extLst>
              <a:ext uri="{FF2B5EF4-FFF2-40B4-BE49-F238E27FC236}">
                <a16:creationId xmlns:a16="http://schemas.microsoft.com/office/drawing/2014/main" id="{0765719E-D53B-4B07-92EF-0FA6CCDBE7E4}"/>
              </a:ext>
            </a:extLst>
          </p:cNvPr>
          <p:cNvSpPr txBox="1"/>
          <p:nvPr/>
        </p:nvSpPr>
        <p:spPr>
          <a:xfrm>
            <a:off x="1636782" y="3516012"/>
            <a:ext cx="8031715" cy="572464"/>
          </a:xfrm>
          <a:prstGeom prst="rect">
            <a:avLst/>
          </a:prstGeom>
          <a:noFill/>
        </p:spPr>
        <p:txBody>
          <a:bodyPr wrap="square" lIns="182880" tIns="146304" rIns="182880" bIns="146304" rtlCol="0">
            <a:spAutoFit/>
          </a:bodyPr>
          <a:lstStyle/>
          <a:p>
            <a:pPr lvl="0">
              <a:lnSpc>
                <a:spcPct val="90000"/>
              </a:lnSpc>
              <a:spcAft>
                <a:spcPts val="600"/>
              </a:spcAft>
              <a:defRPr/>
            </a:pPr>
            <a:r>
              <a:rPr lang="en-US" sz="2000">
                <a:solidFill>
                  <a:srgbClr val="FFC000"/>
                </a:solidFill>
              </a:rPr>
              <a:t>github.com/</a:t>
            </a:r>
            <a:r>
              <a:rPr lang="en-US" sz="2000" err="1">
                <a:solidFill>
                  <a:srgbClr val="FFC000"/>
                </a:solidFill>
              </a:rPr>
              <a:t>grpc</a:t>
            </a:r>
            <a:endParaRPr lang="en-US" sz="2000">
              <a:solidFill>
                <a:srgbClr val="FFC000"/>
              </a:solidFill>
            </a:endParaRPr>
          </a:p>
        </p:txBody>
      </p:sp>
    </p:spTree>
    <p:extLst>
      <p:ext uri="{BB962C8B-B14F-4D97-AF65-F5344CB8AC3E}">
        <p14:creationId xmlns:p14="http://schemas.microsoft.com/office/powerpoint/2010/main" val="2971941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2.70833E-6 3.7037E-7 L -2.708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8.33333E-7 -1.11111E-6 L 8.33333E-7 0.03843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par>
                          <p:cTn id="23" fill="hold">
                            <p:stCondLst>
                              <p:cond delay="700"/>
                            </p:stCondLst>
                            <p:childTnLst>
                              <p:par>
                                <p:cTn id="24" presetID="1"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par>
                          <p:cTn id="26" fill="hold">
                            <p:stCondLst>
                              <p:cond delay="700"/>
                            </p:stCondLst>
                            <p:childTnLst>
                              <p:par>
                                <p:cTn id="27" presetID="1"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B06F5A-DBE4-4C48-966F-0EC3D2F72905}"/>
              </a:ext>
            </a:extLst>
          </p:cNvPr>
          <p:cNvSpPr>
            <a:spLocks noGrp="1"/>
          </p:cNvSpPr>
          <p:nvPr>
            <p:ph type="title"/>
          </p:nvPr>
        </p:nvSpPr>
        <p:spPr/>
        <p:txBody>
          <a:bodyPr/>
          <a:lstStyle/>
          <a:p>
            <a:r>
              <a:rPr lang="en-US" dirty="0"/>
              <a:t>Healthchecks</a:t>
            </a:r>
          </a:p>
        </p:txBody>
      </p:sp>
    </p:spTree>
    <p:extLst>
      <p:ext uri="{BB962C8B-B14F-4D97-AF65-F5344CB8AC3E}">
        <p14:creationId xmlns:p14="http://schemas.microsoft.com/office/powerpoint/2010/main" val="42127746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8D43184-65AA-44D3-AA80-A06E4EAEF90F}"/>
              </a:ext>
            </a:extLst>
          </p:cNvPr>
          <p:cNvSpPr>
            <a:spLocks noGrp="1"/>
          </p:cNvSpPr>
          <p:nvPr>
            <p:ph type="body" sz="quarter" idx="11"/>
          </p:nvPr>
        </p:nvSpPr>
        <p:spPr>
          <a:xfrm>
            <a:off x="588263" y="498393"/>
            <a:ext cx="11018520" cy="3173946"/>
          </a:xfrm>
        </p:spPr>
        <p:txBody>
          <a:bodyPr/>
          <a:lstStyle/>
          <a:p>
            <a:r>
              <a:rPr lang="en-US" sz="1050" dirty="0"/>
              <a:t>public class BasicStartup</a:t>
            </a:r>
          </a:p>
          <a:p>
            <a:r>
              <a:rPr lang="en-US" sz="1050" dirty="0"/>
              <a:t>{</a:t>
            </a:r>
          </a:p>
          <a:p>
            <a:r>
              <a:rPr lang="en-US" sz="1050" dirty="0"/>
              <a:t>    public void ConfigureServices(IServiceCollection services)</a:t>
            </a:r>
          </a:p>
          <a:p>
            <a:r>
              <a:rPr lang="en-US" sz="1050" dirty="0"/>
              <a:t>    {</a:t>
            </a:r>
          </a:p>
          <a:p>
            <a:r>
              <a:rPr lang="en-US" sz="1050" dirty="0"/>
              <a:t>        </a:t>
            </a:r>
            <a:r>
              <a:rPr lang="en-US" sz="1050" dirty="0" err="1"/>
              <a:t>services.AddHealthChecks</a:t>
            </a:r>
            <a:r>
              <a:rPr lang="en-US" sz="1050" dirty="0"/>
              <a:t>();</a:t>
            </a:r>
          </a:p>
          <a:p>
            <a:r>
              <a:rPr lang="en-US" sz="1050" dirty="0"/>
              <a:t>    }</a:t>
            </a:r>
          </a:p>
          <a:p>
            <a:endParaRPr lang="en-US" sz="1050" dirty="0"/>
          </a:p>
          <a:p>
            <a:r>
              <a:rPr lang="en-US" sz="1050" dirty="0"/>
              <a:t>    public void Configure(IApplicationBuilder app)</a:t>
            </a:r>
          </a:p>
          <a:p>
            <a:r>
              <a:rPr lang="en-US" sz="1050" dirty="0"/>
              <a:t>    {</a:t>
            </a:r>
          </a:p>
          <a:p>
            <a:r>
              <a:rPr lang="en-US" sz="1050" dirty="0"/>
              <a:t>        </a:t>
            </a:r>
            <a:r>
              <a:rPr lang="en-US" sz="1050" dirty="0" err="1"/>
              <a:t>app.UseRouting</a:t>
            </a:r>
            <a:r>
              <a:rPr lang="en-US" sz="1050" dirty="0"/>
              <a:t>();</a:t>
            </a:r>
          </a:p>
          <a:p>
            <a:endParaRPr lang="en-US" sz="1050" dirty="0"/>
          </a:p>
          <a:p>
            <a:r>
              <a:rPr lang="en-US" sz="1050" dirty="0"/>
              <a:t>        </a:t>
            </a:r>
            <a:r>
              <a:rPr lang="en-US" sz="1050" dirty="0" err="1"/>
              <a:t>app.UseEndpoints</a:t>
            </a:r>
            <a:r>
              <a:rPr lang="en-US" sz="1050" dirty="0"/>
              <a:t>(endpoints =&gt;</a:t>
            </a:r>
          </a:p>
          <a:p>
            <a:r>
              <a:rPr lang="en-US" sz="1050" dirty="0"/>
              <a:t>        {</a:t>
            </a:r>
          </a:p>
          <a:p>
            <a:r>
              <a:rPr lang="en-US" sz="1050" dirty="0"/>
              <a:t>            </a:t>
            </a:r>
            <a:r>
              <a:rPr lang="en-US" sz="1050" dirty="0" err="1"/>
              <a:t>endpoints.MapHealthChecks</a:t>
            </a:r>
            <a:r>
              <a:rPr lang="en-US" sz="1050" dirty="0"/>
              <a:t>("/health");</a:t>
            </a:r>
          </a:p>
          <a:p>
            <a:r>
              <a:rPr lang="en-US" sz="1050" dirty="0"/>
              <a:t>        });</a:t>
            </a:r>
          </a:p>
          <a:p>
            <a:r>
              <a:rPr lang="en-US" sz="1050" dirty="0"/>
              <a:t>    }</a:t>
            </a:r>
          </a:p>
          <a:p>
            <a:r>
              <a:rPr lang="en-US" sz="1050" dirty="0"/>
              <a:t>}</a:t>
            </a:r>
            <a:endParaRPr lang="en-US" dirty="0"/>
          </a:p>
        </p:txBody>
      </p:sp>
      <p:sp>
        <p:nvSpPr>
          <p:cNvPr id="4" name="Title 3">
            <a:extLst>
              <a:ext uri="{FF2B5EF4-FFF2-40B4-BE49-F238E27FC236}">
                <a16:creationId xmlns:a16="http://schemas.microsoft.com/office/drawing/2014/main" id="{E887A7FD-0D21-4948-A014-6DEE27D7D0B2}"/>
              </a:ext>
            </a:extLst>
          </p:cNvPr>
          <p:cNvSpPr>
            <a:spLocks noGrp="1"/>
          </p:cNvSpPr>
          <p:nvPr>
            <p:ph type="title"/>
          </p:nvPr>
        </p:nvSpPr>
        <p:spPr/>
        <p:txBody>
          <a:bodyPr/>
          <a:lstStyle/>
          <a:p>
            <a:r>
              <a:rPr lang="en-US" dirty="0">
                <a:solidFill>
                  <a:schemeClr val="accent1"/>
                </a:solidFill>
              </a:rPr>
              <a:t>ASP.NET Core Healthchecks</a:t>
            </a:r>
          </a:p>
        </p:txBody>
      </p:sp>
      <p:sp>
        <p:nvSpPr>
          <p:cNvPr id="5" name="Text Placeholder 4">
            <a:extLst>
              <a:ext uri="{FF2B5EF4-FFF2-40B4-BE49-F238E27FC236}">
                <a16:creationId xmlns:a16="http://schemas.microsoft.com/office/drawing/2014/main" id="{020BF468-DE8C-458F-B71D-2FF6DC211093}"/>
              </a:ext>
            </a:extLst>
          </p:cNvPr>
          <p:cNvSpPr>
            <a:spLocks noGrp="1"/>
          </p:cNvSpPr>
          <p:nvPr>
            <p:ph type="body" sz="quarter" idx="10"/>
          </p:nvPr>
        </p:nvSpPr>
        <p:spPr>
          <a:xfrm>
            <a:off x="586390" y="4555074"/>
            <a:ext cx="11018520" cy="2068515"/>
          </a:xfrm>
        </p:spPr>
        <p:txBody>
          <a:bodyPr/>
          <a:lstStyle/>
          <a:p>
            <a:r>
              <a:rPr lang="en-US" b="1" dirty="0" err="1"/>
              <a:t>Microsoft.AspNetCore.Diagnostics.HealthChecks</a:t>
            </a:r>
            <a:endParaRPr lang="en-US" b="1" dirty="0"/>
          </a:p>
          <a:p>
            <a:endParaRPr lang="en-US" b="1" dirty="0"/>
          </a:p>
          <a:p>
            <a:r>
              <a:rPr lang="en-US" sz="4000" b="1" dirty="0">
                <a:solidFill>
                  <a:schemeClr val="accent2"/>
                </a:solidFill>
              </a:rPr>
              <a:t>https://aka.ms/healthchecks</a:t>
            </a:r>
            <a:endParaRPr lang="en-US" b="1" dirty="0"/>
          </a:p>
        </p:txBody>
      </p:sp>
      <p:sp>
        <p:nvSpPr>
          <p:cNvPr id="7" name="Text Placeholder 6">
            <a:extLst>
              <a:ext uri="{FF2B5EF4-FFF2-40B4-BE49-F238E27FC236}">
                <a16:creationId xmlns:a16="http://schemas.microsoft.com/office/drawing/2014/main" id="{6931EA13-FC42-4D35-9C5E-729CE78872F8}"/>
              </a:ext>
            </a:extLst>
          </p:cNvPr>
          <p:cNvSpPr>
            <a:spLocks noGrp="1"/>
          </p:cNvSpPr>
          <p:nvPr>
            <p:ph type="body" sz="quarter" idx="13"/>
          </p:nvPr>
        </p:nvSpPr>
        <p:spPr>
          <a:xfrm>
            <a:off x="86019" y="-17420"/>
            <a:ext cx="3788358" cy="461665"/>
          </a:xfrm>
        </p:spPr>
        <p:txBody>
          <a:bodyPr/>
          <a:lstStyle/>
          <a:p>
            <a:r>
              <a:rPr lang="en-US" dirty="0"/>
              <a:t>Healthchecks</a:t>
            </a:r>
          </a:p>
        </p:txBody>
      </p:sp>
      <p:sp>
        <p:nvSpPr>
          <p:cNvPr id="10" name="Content Placeholder 5">
            <a:extLst>
              <a:ext uri="{FF2B5EF4-FFF2-40B4-BE49-F238E27FC236}">
                <a16:creationId xmlns:a16="http://schemas.microsoft.com/office/drawing/2014/main" id="{D3281F9C-5B9D-49F7-920F-34C41CB566AC}"/>
              </a:ext>
            </a:extLst>
          </p:cNvPr>
          <p:cNvSpPr txBox="1">
            <a:spLocks/>
          </p:cNvSpPr>
          <p:nvPr/>
        </p:nvSpPr>
        <p:spPr>
          <a:xfrm>
            <a:off x="3395221" y="1252116"/>
            <a:ext cx="73573" cy="232606"/>
          </a:xfrm>
          <a:prstGeom prst="rect">
            <a:avLst/>
          </a:prstGeom>
          <a:solidFill>
            <a:schemeClr val="accent2"/>
          </a:solidFill>
          <a:ln w="28575">
            <a:no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1" name="Content Placeholder 5">
            <a:extLst>
              <a:ext uri="{FF2B5EF4-FFF2-40B4-BE49-F238E27FC236}">
                <a16:creationId xmlns:a16="http://schemas.microsoft.com/office/drawing/2014/main" id="{3ED19967-5CAE-4719-ABFE-59C135A698B2}"/>
              </a:ext>
            </a:extLst>
          </p:cNvPr>
          <p:cNvSpPr txBox="1">
            <a:spLocks/>
          </p:cNvSpPr>
          <p:nvPr/>
        </p:nvSpPr>
        <p:spPr>
          <a:xfrm flipH="1">
            <a:off x="-1537849" y="1245476"/>
            <a:ext cx="5004016" cy="236483"/>
          </a:xfrm>
          <a:prstGeom prst="rect">
            <a:avLst/>
          </a:prstGeom>
          <a:noFill/>
          <a:ln w="28575">
            <a:solidFill>
              <a:schemeClr val="accent2"/>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600" b="1" dirty="0">
              <a:latin typeface="+mj-lt"/>
            </a:endParaRPr>
          </a:p>
        </p:txBody>
      </p:sp>
      <p:sp>
        <p:nvSpPr>
          <p:cNvPr id="12" name="Content Placeholder 5">
            <a:extLst>
              <a:ext uri="{FF2B5EF4-FFF2-40B4-BE49-F238E27FC236}">
                <a16:creationId xmlns:a16="http://schemas.microsoft.com/office/drawing/2014/main" id="{42BB1815-7970-4A18-95CC-5EBB352B33EE}"/>
              </a:ext>
            </a:extLst>
          </p:cNvPr>
          <p:cNvSpPr txBox="1">
            <a:spLocks/>
          </p:cNvSpPr>
          <p:nvPr/>
        </p:nvSpPr>
        <p:spPr>
          <a:xfrm>
            <a:off x="4366771" y="2464901"/>
            <a:ext cx="84697" cy="764453"/>
          </a:xfrm>
          <a:prstGeom prst="rect">
            <a:avLst/>
          </a:prstGeom>
          <a:solidFill>
            <a:schemeClr val="accent2"/>
          </a:solidFill>
          <a:ln w="28575">
            <a:no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3" name="Content Placeholder 5">
            <a:extLst>
              <a:ext uri="{FF2B5EF4-FFF2-40B4-BE49-F238E27FC236}">
                <a16:creationId xmlns:a16="http://schemas.microsoft.com/office/drawing/2014/main" id="{6645EA0B-F9C7-4E50-BB29-69951815532F}"/>
              </a:ext>
            </a:extLst>
          </p:cNvPr>
          <p:cNvSpPr txBox="1">
            <a:spLocks/>
          </p:cNvSpPr>
          <p:nvPr/>
        </p:nvSpPr>
        <p:spPr>
          <a:xfrm flipH="1">
            <a:off x="-1296551" y="2457450"/>
            <a:ext cx="5760599" cy="777194"/>
          </a:xfrm>
          <a:prstGeom prst="rect">
            <a:avLst/>
          </a:prstGeom>
          <a:noFill/>
          <a:ln w="28575">
            <a:solidFill>
              <a:schemeClr val="accent2"/>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600" b="1" dirty="0">
              <a:latin typeface="+mj-lt"/>
            </a:endParaRPr>
          </a:p>
        </p:txBody>
      </p:sp>
    </p:spTree>
    <p:extLst>
      <p:ext uri="{BB962C8B-B14F-4D97-AF65-F5344CB8AC3E}">
        <p14:creationId xmlns:p14="http://schemas.microsoft.com/office/powerpoint/2010/main" val="2293185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2" presetClass="entr" presetSubtype="2"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righ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it-IT" dirty="0"/>
              <a:t>.NET Core 3 e i </a:t>
            </a:r>
            <a:r>
              <a:rPr lang="it-IT" dirty="0" err="1"/>
              <a:t>microservizi</a:t>
            </a:r>
            <a:endParaRPr lang="en-US" dirty="0"/>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US" dirty="0"/>
              <a:t>Andrea Tosato – Microsoft MVP (Azure)</a:t>
            </a: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8D43184-65AA-44D3-AA80-A06E4EAEF90F}"/>
              </a:ext>
            </a:extLst>
          </p:cNvPr>
          <p:cNvSpPr>
            <a:spLocks noGrp="1"/>
          </p:cNvSpPr>
          <p:nvPr>
            <p:ph type="body" sz="quarter" idx="11"/>
          </p:nvPr>
        </p:nvSpPr>
        <p:spPr>
          <a:xfrm>
            <a:off x="588263" y="498393"/>
            <a:ext cx="11018520" cy="3173946"/>
          </a:xfrm>
        </p:spPr>
        <p:txBody>
          <a:bodyPr/>
          <a:lstStyle/>
          <a:p>
            <a:r>
              <a:rPr lang="en-US" sz="1050" dirty="0"/>
              <a:t>public class BasicStartup</a:t>
            </a:r>
          </a:p>
          <a:p>
            <a:r>
              <a:rPr lang="en-US" sz="1050" dirty="0"/>
              <a:t>{</a:t>
            </a:r>
          </a:p>
          <a:p>
            <a:r>
              <a:rPr lang="en-US" sz="1050" dirty="0"/>
              <a:t>    public void ConfigureServices(IServiceCollection services)</a:t>
            </a:r>
          </a:p>
          <a:p>
            <a:r>
              <a:rPr lang="en-US" sz="1050" dirty="0"/>
              <a:t>    {</a:t>
            </a:r>
          </a:p>
          <a:p>
            <a:r>
              <a:rPr lang="en-US" sz="1050" dirty="0"/>
              <a:t>        services.AddHealthChecks().</a:t>
            </a:r>
            <a:r>
              <a:rPr lang="en-US" sz="1050" dirty="0" err="1"/>
              <a:t>AddDatabaseChecks</a:t>
            </a:r>
            <a:r>
              <a:rPr lang="en-US" sz="1050" dirty="0"/>
              <a:t>();</a:t>
            </a:r>
          </a:p>
          <a:p>
            <a:r>
              <a:rPr lang="en-US" sz="1050" dirty="0"/>
              <a:t>    }</a:t>
            </a:r>
          </a:p>
          <a:p>
            <a:endParaRPr lang="en-US" sz="1050" dirty="0"/>
          </a:p>
          <a:p>
            <a:r>
              <a:rPr lang="en-US" sz="1050" dirty="0"/>
              <a:t>    public void Configure(IApplicationBuilder app)</a:t>
            </a:r>
          </a:p>
          <a:p>
            <a:r>
              <a:rPr lang="en-US" sz="1050" dirty="0"/>
              <a:t>    {</a:t>
            </a:r>
          </a:p>
          <a:p>
            <a:r>
              <a:rPr lang="en-US" sz="1050" dirty="0"/>
              <a:t>        </a:t>
            </a:r>
            <a:r>
              <a:rPr lang="en-US" sz="1050" dirty="0" err="1"/>
              <a:t>app.UseRouting</a:t>
            </a:r>
            <a:r>
              <a:rPr lang="en-US" sz="1050" dirty="0"/>
              <a:t>();</a:t>
            </a:r>
          </a:p>
          <a:p>
            <a:endParaRPr lang="en-US" sz="1050" dirty="0"/>
          </a:p>
          <a:p>
            <a:r>
              <a:rPr lang="en-US" sz="1050" dirty="0"/>
              <a:t>        </a:t>
            </a:r>
            <a:r>
              <a:rPr lang="en-US" sz="1050" dirty="0" err="1"/>
              <a:t>app.UseEndpoints</a:t>
            </a:r>
            <a:r>
              <a:rPr lang="en-US" sz="1050" dirty="0"/>
              <a:t>(endpoints =&gt;</a:t>
            </a:r>
          </a:p>
          <a:p>
            <a:r>
              <a:rPr lang="en-US" sz="1050" dirty="0"/>
              <a:t>        {</a:t>
            </a:r>
          </a:p>
          <a:p>
            <a:r>
              <a:rPr lang="en-US" sz="1050" dirty="0"/>
              <a:t>            </a:t>
            </a:r>
            <a:r>
              <a:rPr lang="en-US" sz="1050" dirty="0" err="1"/>
              <a:t>endpoints.MapHealthChecks</a:t>
            </a:r>
            <a:r>
              <a:rPr lang="en-US" sz="1050" dirty="0"/>
              <a:t>("/health");</a:t>
            </a:r>
          </a:p>
          <a:p>
            <a:r>
              <a:rPr lang="en-US" sz="1050" dirty="0"/>
              <a:t>        });</a:t>
            </a:r>
          </a:p>
          <a:p>
            <a:r>
              <a:rPr lang="en-US" sz="1050" dirty="0"/>
              <a:t>    }</a:t>
            </a:r>
          </a:p>
          <a:p>
            <a:r>
              <a:rPr lang="en-US" sz="1050" dirty="0"/>
              <a:t>}</a:t>
            </a:r>
            <a:endParaRPr lang="en-US" dirty="0"/>
          </a:p>
        </p:txBody>
      </p:sp>
      <p:sp>
        <p:nvSpPr>
          <p:cNvPr id="4" name="Title 3">
            <a:extLst>
              <a:ext uri="{FF2B5EF4-FFF2-40B4-BE49-F238E27FC236}">
                <a16:creationId xmlns:a16="http://schemas.microsoft.com/office/drawing/2014/main" id="{E887A7FD-0D21-4948-A014-6DEE27D7D0B2}"/>
              </a:ext>
            </a:extLst>
          </p:cNvPr>
          <p:cNvSpPr>
            <a:spLocks noGrp="1"/>
          </p:cNvSpPr>
          <p:nvPr>
            <p:ph type="title"/>
          </p:nvPr>
        </p:nvSpPr>
        <p:spPr/>
        <p:txBody>
          <a:bodyPr/>
          <a:lstStyle/>
          <a:p>
            <a:r>
              <a:rPr lang="en-US" dirty="0">
                <a:solidFill>
                  <a:schemeClr val="accent1"/>
                </a:solidFill>
              </a:rPr>
              <a:t>ASP.NET Core Healthchecks</a:t>
            </a:r>
          </a:p>
        </p:txBody>
      </p:sp>
      <p:sp>
        <p:nvSpPr>
          <p:cNvPr id="5" name="Text Placeholder 4">
            <a:extLst>
              <a:ext uri="{FF2B5EF4-FFF2-40B4-BE49-F238E27FC236}">
                <a16:creationId xmlns:a16="http://schemas.microsoft.com/office/drawing/2014/main" id="{020BF468-DE8C-458F-B71D-2FF6DC211093}"/>
              </a:ext>
            </a:extLst>
          </p:cNvPr>
          <p:cNvSpPr>
            <a:spLocks noGrp="1"/>
          </p:cNvSpPr>
          <p:nvPr>
            <p:ph type="body" sz="quarter" idx="10"/>
          </p:nvPr>
        </p:nvSpPr>
        <p:spPr>
          <a:xfrm>
            <a:off x="586390" y="4555074"/>
            <a:ext cx="11018520" cy="1713931"/>
          </a:xfrm>
        </p:spPr>
        <p:txBody>
          <a:bodyPr/>
          <a:lstStyle/>
          <a:p>
            <a:r>
              <a:rPr lang="en-US" b="1" dirty="0" err="1"/>
              <a:t>Microsoft.AspNetCore.Diagnostics.HealthChecks</a:t>
            </a:r>
            <a:br>
              <a:rPr lang="en-US" b="1" dirty="0"/>
            </a:br>
            <a:br>
              <a:rPr lang="en-US" b="1" dirty="0"/>
            </a:br>
            <a:r>
              <a:rPr lang="en-US" sz="3200" b="1" dirty="0">
                <a:solidFill>
                  <a:schemeClr val="accent2"/>
                </a:solidFill>
              </a:rPr>
              <a:t>https://aka.ms/healthchecks</a:t>
            </a:r>
            <a:endParaRPr lang="en-US" b="1" dirty="0">
              <a:solidFill>
                <a:schemeClr val="accent2"/>
              </a:solidFill>
            </a:endParaRPr>
          </a:p>
        </p:txBody>
      </p:sp>
      <p:sp>
        <p:nvSpPr>
          <p:cNvPr id="7" name="Text Placeholder 6">
            <a:extLst>
              <a:ext uri="{FF2B5EF4-FFF2-40B4-BE49-F238E27FC236}">
                <a16:creationId xmlns:a16="http://schemas.microsoft.com/office/drawing/2014/main" id="{6931EA13-FC42-4D35-9C5E-729CE78872F8}"/>
              </a:ext>
            </a:extLst>
          </p:cNvPr>
          <p:cNvSpPr>
            <a:spLocks noGrp="1"/>
          </p:cNvSpPr>
          <p:nvPr>
            <p:ph type="body" sz="quarter" idx="13"/>
          </p:nvPr>
        </p:nvSpPr>
        <p:spPr>
          <a:xfrm>
            <a:off x="86019" y="-17420"/>
            <a:ext cx="3788358" cy="461665"/>
          </a:xfrm>
        </p:spPr>
        <p:txBody>
          <a:bodyPr/>
          <a:lstStyle/>
          <a:p>
            <a:r>
              <a:rPr lang="en-US" dirty="0"/>
              <a:t>Healthchecks</a:t>
            </a:r>
          </a:p>
        </p:txBody>
      </p:sp>
      <p:sp>
        <p:nvSpPr>
          <p:cNvPr id="8" name="Content Placeholder 5">
            <a:extLst>
              <a:ext uri="{FF2B5EF4-FFF2-40B4-BE49-F238E27FC236}">
                <a16:creationId xmlns:a16="http://schemas.microsoft.com/office/drawing/2014/main" id="{1683778E-A8DD-4449-88A4-C750E9F52343}"/>
              </a:ext>
            </a:extLst>
          </p:cNvPr>
          <p:cNvSpPr txBox="1">
            <a:spLocks/>
          </p:cNvSpPr>
          <p:nvPr/>
        </p:nvSpPr>
        <p:spPr>
          <a:xfrm>
            <a:off x="4832130" y="1252116"/>
            <a:ext cx="73573" cy="209972"/>
          </a:xfrm>
          <a:prstGeom prst="rect">
            <a:avLst/>
          </a:prstGeom>
          <a:solidFill>
            <a:schemeClr val="accent2"/>
          </a:solidFill>
          <a:ln w="28575">
            <a:solidFill>
              <a:schemeClr val="accent2"/>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9" name="Content Placeholder 5">
            <a:extLst>
              <a:ext uri="{FF2B5EF4-FFF2-40B4-BE49-F238E27FC236}">
                <a16:creationId xmlns:a16="http://schemas.microsoft.com/office/drawing/2014/main" id="{DA1B1C4E-6310-4ED2-B9D7-F64C1A5D21E5}"/>
              </a:ext>
            </a:extLst>
          </p:cNvPr>
          <p:cNvSpPr txBox="1">
            <a:spLocks/>
          </p:cNvSpPr>
          <p:nvPr/>
        </p:nvSpPr>
        <p:spPr>
          <a:xfrm flipH="1">
            <a:off x="-100940" y="1245476"/>
            <a:ext cx="5004016" cy="236483"/>
          </a:xfrm>
          <a:prstGeom prst="rect">
            <a:avLst/>
          </a:prstGeom>
          <a:noFill/>
          <a:ln w="28575">
            <a:solidFill>
              <a:schemeClr val="accent2"/>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600" b="1" dirty="0">
              <a:latin typeface="+mj-lt"/>
            </a:endParaRPr>
          </a:p>
        </p:txBody>
      </p:sp>
    </p:spTree>
    <p:extLst>
      <p:ext uri="{BB962C8B-B14F-4D97-AF65-F5344CB8AC3E}">
        <p14:creationId xmlns:p14="http://schemas.microsoft.com/office/powerpoint/2010/main" val="142075663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77120-BC25-4016-88E5-C67CB2438357}"/>
              </a:ext>
            </a:extLst>
          </p:cNvPr>
          <p:cNvSpPr>
            <a:spLocks noGrp="1"/>
          </p:cNvSpPr>
          <p:nvPr>
            <p:ph type="title"/>
          </p:nvPr>
        </p:nvSpPr>
        <p:spPr/>
        <p:txBody>
          <a:bodyPr/>
          <a:lstStyle/>
          <a:p>
            <a:r>
              <a:rPr lang="en-US" dirty="0"/>
              <a:t>Docker Images</a:t>
            </a:r>
          </a:p>
        </p:txBody>
      </p:sp>
    </p:spTree>
    <p:extLst>
      <p:ext uri="{BB962C8B-B14F-4D97-AF65-F5344CB8AC3E}">
        <p14:creationId xmlns:p14="http://schemas.microsoft.com/office/powerpoint/2010/main" val="34345353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7AA139-DAF2-485B-A3BF-0D9CF023283E}"/>
              </a:ext>
            </a:extLst>
          </p:cNvPr>
          <p:cNvSpPr>
            <a:spLocks noGrp="1"/>
          </p:cNvSpPr>
          <p:nvPr>
            <p:ph type="title"/>
          </p:nvPr>
        </p:nvSpPr>
        <p:spPr/>
        <p:txBody>
          <a:bodyPr/>
          <a:lstStyle/>
          <a:p>
            <a:r>
              <a:rPr lang="en-US" dirty="0"/>
              <a:t>Docker images</a:t>
            </a:r>
          </a:p>
        </p:txBody>
      </p:sp>
      <p:sp>
        <p:nvSpPr>
          <p:cNvPr id="5" name="Text Placeholder 4">
            <a:extLst>
              <a:ext uri="{FF2B5EF4-FFF2-40B4-BE49-F238E27FC236}">
                <a16:creationId xmlns:a16="http://schemas.microsoft.com/office/drawing/2014/main" id="{4EC5F5AC-821A-4CF1-86A6-D6FB38CB70BA}"/>
              </a:ext>
            </a:extLst>
          </p:cNvPr>
          <p:cNvSpPr>
            <a:spLocks noGrp="1"/>
          </p:cNvSpPr>
          <p:nvPr>
            <p:ph type="body" sz="quarter" idx="10"/>
          </p:nvPr>
        </p:nvSpPr>
        <p:spPr>
          <a:xfrm>
            <a:off x="266919" y="1477413"/>
            <a:ext cx="5646455" cy="2031325"/>
          </a:xfrm>
        </p:spPr>
        <p:txBody>
          <a:bodyPr/>
          <a:lstStyle/>
          <a:p>
            <a:r>
              <a:rPr lang="en-US" sz="2400" dirty="0"/>
              <a:t>/dotnet/core/aspnet:2.2-stretch-slim</a:t>
            </a:r>
            <a:br>
              <a:rPr lang="en-US" sz="2400" dirty="0"/>
            </a:br>
            <a:r>
              <a:rPr lang="en-US" sz="3600" dirty="0"/>
              <a:t>261 MB</a:t>
            </a:r>
            <a:endParaRPr lang="en-US" sz="2400" dirty="0"/>
          </a:p>
          <a:p>
            <a:r>
              <a:rPr lang="en-US" sz="2400" dirty="0"/>
              <a:t>/dotnet/core/aspnet:3.0-buster-slim</a:t>
            </a:r>
          </a:p>
          <a:p>
            <a:r>
              <a:rPr lang="en-US" sz="3600" dirty="0"/>
              <a:t>207 MB</a:t>
            </a:r>
          </a:p>
        </p:txBody>
      </p:sp>
      <p:sp>
        <p:nvSpPr>
          <p:cNvPr id="6" name="Rectangle 5">
            <a:extLst>
              <a:ext uri="{FF2B5EF4-FFF2-40B4-BE49-F238E27FC236}">
                <a16:creationId xmlns:a16="http://schemas.microsoft.com/office/drawing/2014/main" id="{53F51DA4-44DC-4965-9784-956422973AA7}"/>
              </a:ext>
            </a:extLst>
          </p:cNvPr>
          <p:cNvSpPr/>
          <p:nvPr/>
        </p:nvSpPr>
        <p:spPr bwMode="auto">
          <a:xfrm flipH="1">
            <a:off x="6073140" y="904780"/>
            <a:ext cx="45719" cy="57929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8A41455D-F7A2-400A-9609-BA7068E97A13}"/>
              </a:ext>
            </a:extLst>
          </p:cNvPr>
          <p:cNvSpPr txBox="1">
            <a:spLocks/>
          </p:cNvSpPr>
          <p:nvPr/>
        </p:nvSpPr>
        <p:spPr>
          <a:xfrm>
            <a:off x="6278625" y="1463954"/>
            <a:ext cx="5646455" cy="203132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/dotnet/core/runtime:3.0-buster-slim</a:t>
            </a:r>
          </a:p>
          <a:p>
            <a:r>
              <a:rPr lang="en-US" sz="3600" dirty="0"/>
              <a:t>189 MB</a:t>
            </a:r>
            <a:endParaRPr lang="en-US" sz="2400" dirty="0"/>
          </a:p>
          <a:p>
            <a:r>
              <a:rPr lang="en-US" sz="2400" dirty="0"/>
              <a:t>/dotnet/core/runtime:3.0-alpine</a:t>
            </a:r>
            <a:br>
              <a:rPr lang="en-US" sz="2400" dirty="0"/>
            </a:br>
            <a:r>
              <a:rPr lang="en-US" sz="3600" dirty="0"/>
              <a:t>88 MB</a:t>
            </a:r>
          </a:p>
        </p:txBody>
      </p:sp>
      <p:sp>
        <p:nvSpPr>
          <p:cNvPr id="8" name="Text Placeholder 4">
            <a:extLst>
              <a:ext uri="{FF2B5EF4-FFF2-40B4-BE49-F238E27FC236}">
                <a16:creationId xmlns:a16="http://schemas.microsoft.com/office/drawing/2014/main" id="{CA6D5DF4-3C58-43AE-9117-CCBD1B8A3D9E}"/>
              </a:ext>
            </a:extLst>
          </p:cNvPr>
          <p:cNvSpPr txBox="1">
            <a:spLocks/>
          </p:cNvSpPr>
          <p:nvPr/>
        </p:nvSpPr>
        <p:spPr>
          <a:xfrm>
            <a:off x="183099" y="3979607"/>
            <a:ext cx="5646455" cy="203132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/dotnet/core/aspnet:2.2-alpine</a:t>
            </a:r>
            <a:br>
              <a:rPr lang="en-US" sz="2400" dirty="0"/>
            </a:br>
            <a:r>
              <a:rPr lang="en-US" sz="3600" dirty="0"/>
              <a:t>166 MB</a:t>
            </a:r>
            <a:endParaRPr lang="en-US" sz="2400" dirty="0"/>
          </a:p>
          <a:p>
            <a:r>
              <a:rPr lang="en-US" sz="2400" dirty="0"/>
              <a:t>/dotnet/core/aspnet:3.0-alpine</a:t>
            </a:r>
          </a:p>
          <a:p>
            <a:r>
              <a:rPr lang="en-US" sz="3600" dirty="0"/>
              <a:t>106 MB</a:t>
            </a:r>
          </a:p>
        </p:txBody>
      </p:sp>
      <p:sp>
        <p:nvSpPr>
          <p:cNvPr id="2" name="TextBox 1">
            <a:extLst>
              <a:ext uri="{FF2B5EF4-FFF2-40B4-BE49-F238E27FC236}">
                <a16:creationId xmlns:a16="http://schemas.microsoft.com/office/drawing/2014/main" id="{308C4F35-A4A6-4E75-8E21-D8265B2DAB2A}"/>
              </a:ext>
            </a:extLst>
          </p:cNvPr>
          <p:cNvSpPr txBox="1"/>
          <p:nvPr/>
        </p:nvSpPr>
        <p:spPr>
          <a:xfrm>
            <a:off x="134176" y="6074788"/>
            <a:ext cx="5536349" cy="541687"/>
          </a:xfrm>
          <a:prstGeom prst="rect">
            <a:avLst/>
          </a:prstGeom>
          <a:noFill/>
        </p:spPr>
        <p:txBody>
          <a:bodyPr wrap="square" lIns="182880" tIns="146304" rIns="182880" bIns="146304" rtlCol="0">
            <a:spAutoFit/>
          </a:bodyPr>
          <a:lstStyle/>
          <a:p>
            <a:r>
              <a:rPr lang="en-US" sz="1600" i="1" dirty="0">
                <a:solidFill>
                  <a:schemeClr val="accent5"/>
                </a:solidFill>
              </a:rPr>
              <a:t>Base address is mcr.microsoft.com</a:t>
            </a:r>
          </a:p>
        </p:txBody>
      </p:sp>
      <p:sp>
        <p:nvSpPr>
          <p:cNvPr id="9" name="TextBox 8">
            <a:extLst>
              <a:ext uri="{FF2B5EF4-FFF2-40B4-BE49-F238E27FC236}">
                <a16:creationId xmlns:a16="http://schemas.microsoft.com/office/drawing/2014/main" id="{A02ED654-9215-41E0-9ABD-3BC40629926E}"/>
              </a:ext>
            </a:extLst>
          </p:cNvPr>
          <p:cNvSpPr txBox="1"/>
          <p:nvPr/>
        </p:nvSpPr>
        <p:spPr>
          <a:xfrm>
            <a:off x="266919" y="3522410"/>
            <a:ext cx="5536349" cy="541687"/>
          </a:xfrm>
          <a:prstGeom prst="rect">
            <a:avLst/>
          </a:prstGeom>
          <a:noFill/>
        </p:spPr>
        <p:txBody>
          <a:bodyPr wrap="square" lIns="182880" tIns="146304" rIns="182880" bIns="146304" rtlCol="0">
            <a:spAutoFit/>
          </a:bodyPr>
          <a:lstStyle/>
          <a:p>
            <a:r>
              <a:rPr lang="en-US" sz="1600" i="1" dirty="0">
                <a:solidFill>
                  <a:schemeClr val="accent5"/>
                </a:solidFill>
              </a:rPr>
              <a:t>Alpine base images</a:t>
            </a:r>
          </a:p>
        </p:txBody>
      </p:sp>
      <p:sp>
        <p:nvSpPr>
          <p:cNvPr id="10" name="TextBox 9">
            <a:extLst>
              <a:ext uri="{FF2B5EF4-FFF2-40B4-BE49-F238E27FC236}">
                <a16:creationId xmlns:a16="http://schemas.microsoft.com/office/drawing/2014/main" id="{C11A8CD1-D2CD-4D97-A2AA-270FFAFD186A}"/>
              </a:ext>
            </a:extLst>
          </p:cNvPr>
          <p:cNvSpPr txBox="1"/>
          <p:nvPr/>
        </p:nvSpPr>
        <p:spPr>
          <a:xfrm>
            <a:off x="309982" y="1050854"/>
            <a:ext cx="5536349" cy="541687"/>
          </a:xfrm>
          <a:prstGeom prst="rect">
            <a:avLst/>
          </a:prstGeom>
          <a:noFill/>
        </p:spPr>
        <p:txBody>
          <a:bodyPr wrap="square" lIns="182880" tIns="146304" rIns="182880" bIns="146304" rtlCol="0">
            <a:spAutoFit/>
          </a:bodyPr>
          <a:lstStyle/>
          <a:p>
            <a:r>
              <a:rPr lang="en-US" sz="1600" i="1" dirty="0">
                <a:solidFill>
                  <a:schemeClr val="accent5"/>
                </a:solidFill>
              </a:rPr>
              <a:t>Debian base images</a:t>
            </a:r>
          </a:p>
        </p:txBody>
      </p:sp>
    </p:spTree>
    <p:extLst>
      <p:ext uri="{BB962C8B-B14F-4D97-AF65-F5344CB8AC3E}">
        <p14:creationId xmlns:p14="http://schemas.microsoft.com/office/powerpoint/2010/main" val="153873468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77120-BC25-4016-88E5-C67CB2438357}"/>
              </a:ext>
            </a:extLst>
          </p:cNvPr>
          <p:cNvSpPr>
            <a:spLocks noGrp="1"/>
          </p:cNvSpPr>
          <p:nvPr>
            <p:ph type="title"/>
          </p:nvPr>
        </p:nvSpPr>
        <p:spPr/>
        <p:txBody>
          <a:bodyPr/>
          <a:lstStyle/>
          <a:p>
            <a:r>
              <a:rPr lang="en-US" dirty="0"/>
              <a:t>Worker Service</a:t>
            </a:r>
          </a:p>
        </p:txBody>
      </p:sp>
    </p:spTree>
    <p:extLst>
      <p:ext uri="{BB962C8B-B14F-4D97-AF65-F5344CB8AC3E}">
        <p14:creationId xmlns:p14="http://schemas.microsoft.com/office/powerpoint/2010/main" val="79702870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DEFBED-8F33-4EBF-A8EA-72D9524AB8B7}"/>
              </a:ext>
            </a:extLst>
          </p:cNvPr>
          <p:cNvSpPr>
            <a:spLocks noGrp="1"/>
          </p:cNvSpPr>
          <p:nvPr>
            <p:ph type="body" sz="quarter" idx="11"/>
          </p:nvPr>
        </p:nvSpPr>
        <p:spPr>
          <a:xfrm>
            <a:off x="588263" y="595618"/>
            <a:ext cx="11018520" cy="3693319"/>
          </a:xfrm>
        </p:spPr>
        <p:txBody>
          <a:bodyPr/>
          <a:lstStyle/>
          <a:p>
            <a:br>
              <a:rPr lang="en-US" sz="2400" dirty="0"/>
            </a:br>
            <a:r>
              <a:rPr lang="en-US" sz="2400" dirty="0"/>
              <a:t>public static </a:t>
            </a:r>
            <a:r>
              <a:rPr lang="en-US" sz="2400" dirty="0" err="1"/>
              <a:t>IHostBuilder</a:t>
            </a:r>
            <a:r>
              <a:rPr lang="en-US" sz="2400" dirty="0"/>
              <a:t> </a:t>
            </a:r>
            <a:r>
              <a:rPr lang="en-US" sz="2400" dirty="0" err="1"/>
              <a:t>CreateHostBuilder</a:t>
            </a:r>
            <a:r>
              <a:rPr lang="en-US" sz="2400" dirty="0"/>
              <a:t>(string[] </a:t>
            </a:r>
            <a:r>
              <a:rPr lang="en-US" sz="2400" dirty="0" err="1"/>
              <a:t>args</a:t>
            </a:r>
            <a:r>
              <a:rPr lang="en-US" sz="2400" dirty="0"/>
              <a:t>)</a:t>
            </a:r>
          </a:p>
          <a:p>
            <a:r>
              <a:rPr lang="en-US" sz="2400" dirty="0"/>
              <a:t>{</a:t>
            </a:r>
          </a:p>
          <a:p>
            <a:r>
              <a:rPr lang="en-US" sz="2400" dirty="0"/>
              <a:t>	return </a:t>
            </a:r>
            <a:r>
              <a:rPr lang="en-US" sz="2400" dirty="0" err="1"/>
              <a:t>Host.CreateDefaultBuilder</a:t>
            </a:r>
            <a:r>
              <a:rPr lang="en-US" sz="2400" dirty="0"/>
              <a:t>(</a:t>
            </a:r>
            <a:r>
              <a:rPr lang="en-US" sz="2400" dirty="0" err="1"/>
              <a:t>args</a:t>
            </a:r>
            <a:r>
              <a:rPr lang="en-US" sz="2400" dirty="0"/>
              <a:t>)</a:t>
            </a:r>
          </a:p>
          <a:p>
            <a:r>
              <a:rPr lang="en-US" sz="2400" dirty="0"/>
              <a:t>		.ConfigureServices(</a:t>
            </a:r>
            <a:r>
              <a:rPr lang="en-US" sz="2400" dirty="0" err="1"/>
              <a:t>hostContext</a:t>
            </a:r>
            <a:r>
              <a:rPr lang="en-US" sz="2400" dirty="0"/>
              <a:t>, services) =&gt;</a:t>
            </a:r>
          </a:p>
          <a:p>
            <a:r>
              <a:rPr lang="en-US" sz="2400" dirty="0"/>
              <a:t>		{</a:t>
            </a:r>
          </a:p>
          <a:p>
            <a:r>
              <a:rPr lang="en-US" sz="2400" dirty="0"/>
              <a:t>			</a:t>
            </a:r>
            <a:r>
              <a:rPr lang="en-US" sz="2400" dirty="0" err="1"/>
              <a:t>services.AddHostedService</a:t>
            </a:r>
            <a:r>
              <a:rPr lang="en-US" sz="2400" dirty="0"/>
              <a:t>&lt;Worker&gt;();</a:t>
            </a:r>
          </a:p>
          <a:p>
            <a:r>
              <a:rPr lang="en-US" sz="2400" dirty="0"/>
              <a:t>		});</a:t>
            </a:r>
          </a:p>
          <a:p>
            <a:r>
              <a:rPr lang="en-US" sz="2400" dirty="0"/>
              <a:t>}</a:t>
            </a:r>
          </a:p>
        </p:txBody>
      </p:sp>
      <p:sp>
        <p:nvSpPr>
          <p:cNvPr id="3" name="Text Placeholder 2">
            <a:extLst>
              <a:ext uri="{FF2B5EF4-FFF2-40B4-BE49-F238E27FC236}">
                <a16:creationId xmlns:a16="http://schemas.microsoft.com/office/drawing/2014/main" id="{CF6A9182-598C-4C91-AAEC-001C2A7DEE9A}"/>
              </a:ext>
            </a:extLst>
          </p:cNvPr>
          <p:cNvSpPr>
            <a:spLocks noGrp="1"/>
          </p:cNvSpPr>
          <p:nvPr>
            <p:ph type="body" sz="quarter" idx="13"/>
          </p:nvPr>
        </p:nvSpPr>
        <p:spPr>
          <a:xfrm>
            <a:off x="86019" y="-15262"/>
            <a:ext cx="3788358" cy="461665"/>
          </a:xfrm>
        </p:spPr>
        <p:txBody>
          <a:bodyPr/>
          <a:lstStyle/>
          <a:p>
            <a:r>
              <a:rPr lang="en-US" dirty="0"/>
              <a:t>Worker Service &amp; </a:t>
            </a:r>
            <a:r>
              <a:rPr lang="en-US" dirty="0" err="1"/>
              <a:t>GenericHost</a:t>
            </a:r>
            <a:endParaRPr lang="en-US" dirty="0"/>
          </a:p>
        </p:txBody>
      </p:sp>
    </p:spTree>
    <p:extLst>
      <p:ext uri="{BB962C8B-B14F-4D97-AF65-F5344CB8AC3E}">
        <p14:creationId xmlns:p14="http://schemas.microsoft.com/office/powerpoint/2010/main" val="15987167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1B6BCA7-64D4-C748-AA68-C6DA07567B4F}"/>
              </a:ext>
            </a:extLst>
          </p:cNvPr>
          <p:cNvSpPr>
            <a:spLocks noGrp="1"/>
          </p:cNvSpPr>
          <p:nvPr>
            <p:ph type="body" sz="quarter" idx="11"/>
          </p:nvPr>
        </p:nvSpPr>
        <p:spPr>
          <a:xfrm>
            <a:off x="588263" y="498393"/>
            <a:ext cx="11018520" cy="2492990"/>
          </a:xfrm>
        </p:spPr>
        <p:txBody>
          <a:bodyPr/>
          <a:lstStyle/>
          <a:p>
            <a:r>
              <a:rPr lang="en-US" sz="2000" dirty="0"/>
              <a:t>public static </a:t>
            </a:r>
            <a:r>
              <a:rPr lang="en-US" sz="2000" dirty="0" err="1"/>
              <a:t>IHostBuilder</a:t>
            </a:r>
            <a:r>
              <a:rPr lang="en-US" sz="2000" dirty="0"/>
              <a:t> </a:t>
            </a:r>
            <a:r>
              <a:rPr lang="en-US" sz="2000" dirty="0" err="1"/>
              <a:t>CreateHostBuilder</a:t>
            </a:r>
            <a:r>
              <a:rPr lang="en-US" sz="2000" dirty="0"/>
              <a:t>(string[] </a:t>
            </a:r>
            <a:r>
              <a:rPr lang="en-US" sz="2000" dirty="0" err="1"/>
              <a:t>args</a:t>
            </a:r>
            <a:r>
              <a:rPr lang="en-US" sz="2000" dirty="0"/>
              <a:t>) =&gt;</a:t>
            </a:r>
          </a:p>
          <a:p>
            <a:r>
              <a:rPr lang="en-US" sz="2000" dirty="0"/>
              <a:t>            </a:t>
            </a:r>
            <a:r>
              <a:rPr lang="en-US" sz="2000" dirty="0" err="1"/>
              <a:t>Host.CreateDefaultBuilder</a:t>
            </a:r>
            <a:r>
              <a:rPr lang="en-US" sz="2000" dirty="0"/>
              <a:t>(</a:t>
            </a:r>
            <a:r>
              <a:rPr lang="en-US" sz="2000" dirty="0" err="1"/>
              <a:t>args</a:t>
            </a:r>
            <a:r>
              <a:rPr lang="en-US" sz="2000" dirty="0"/>
              <a:t>)</a:t>
            </a:r>
          </a:p>
          <a:p>
            <a:r>
              <a:rPr lang="en-US" sz="2000" dirty="0"/>
              <a:t>                .</a:t>
            </a:r>
            <a:r>
              <a:rPr lang="en-US" sz="2000" dirty="0" err="1"/>
              <a:t>UseWindowsService</a:t>
            </a:r>
            <a:r>
              <a:rPr lang="en-US" sz="2000" dirty="0"/>
              <a:t>()</a:t>
            </a:r>
          </a:p>
          <a:p>
            <a:r>
              <a:rPr lang="en-US" sz="2000" dirty="0"/>
              <a:t>                .ConfigureServices((</a:t>
            </a:r>
            <a:r>
              <a:rPr lang="en-US" sz="2000" dirty="0" err="1"/>
              <a:t>hostContext</a:t>
            </a:r>
            <a:r>
              <a:rPr lang="en-US" sz="2000" dirty="0"/>
              <a:t>, services) =&gt;</a:t>
            </a:r>
          </a:p>
          <a:p>
            <a:r>
              <a:rPr lang="en-US" sz="2000" dirty="0"/>
              <a:t>                {</a:t>
            </a:r>
          </a:p>
          <a:p>
            <a:r>
              <a:rPr lang="en-US" sz="2000" dirty="0"/>
              <a:t>                    </a:t>
            </a:r>
            <a:r>
              <a:rPr lang="en-US" sz="2000" dirty="0" err="1"/>
              <a:t>services.AddHostedService</a:t>
            </a:r>
            <a:r>
              <a:rPr lang="en-US" sz="2000" dirty="0"/>
              <a:t>&lt;Worker&gt;();</a:t>
            </a:r>
          </a:p>
          <a:p>
            <a:r>
              <a:rPr lang="en-US" sz="2000" dirty="0"/>
              <a:t>                });</a:t>
            </a:r>
          </a:p>
        </p:txBody>
      </p:sp>
      <p:sp>
        <p:nvSpPr>
          <p:cNvPr id="5" name="Title 4">
            <a:extLst>
              <a:ext uri="{FF2B5EF4-FFF2-40B4-BE49-F238E27FC236}">
                <a16:creationId xmlns:a16="http://schemas.microsoft.com/office/drawing/2014/main" id="{ACF6A445-4436-5C47-9E4A-F18871B13F44}"/>
              </a:ext>
            </a:extLst>
          </p:cNvPr>
          <p:cNvSpPr>
            <a:spLocks noGrp="1"/>
          </p:cNvSpPr>
          <p:nvPr>
            <p:ph type="title"/>
          </p:nvPr>
        </p:nvSpPr>
        <p:spPr/>
        <p:txBody>
          <a:bodyPr/>
          <a:lstStyle/>
          <a:p>
            <a:r>
              <a:rPr lang="en-US" dirty="0">
                <a:solidFill>
                  <a:schemeClr val="accent1"/>
                </a:solidFill>
              </a:rPr>
              <a:t>Windows Service</a:t>
            </a:r>
          </a:p>
        </p:txBody>
      </p:sp>
      <p:sp>
        <p:nvSpPr>
          <p:cNvPr id="6" name="Text Placeholder 5">
            <a:extLst>
              <a:ext uri="{FF2B5EF4-FFF2-40B4-BE49-F238E27FC236}">
                <a16:creationId xmlns:a16="http://schemas.microsoft.com/office/drawing/2014/main" id="{708842B5-EF5E-7448-890C-97915B0C1FC7}"/>
              </a:ext>
            </a:extLst>
          </p:cNvPr>
          <p:cNvSpPr>
            <a:spLocks noGrp="1"/>
          </p:cNvSpPr>
          <p:nvPr>
            <p:ph type="body" sz="quarter" idx="10"/>
          </p:nvPr>
        </p:nvSpPr>
        <p:spPr>
          <a:xfrm>
            <a:off x="586390" y="4555074"/>
            <a:ext cx="11018520" cy="1270732"/>
          </a:xfrm>
        </p:spPr>
        <p:txBody>
          <a:bodyPr/>
          <a:lstStyle/>
          <a:p>
            <a:r>
              <a:rPr lang="en-US" dirty="0"/>
              <a:t>Add a NuGet Package</a:t>
            </a:r>
            <a:br>
              <a:rPr lang="en-US" dirty="0"/>
            </a:br>
            <a:r>
              <a:rPr lang="en-US" b="1" dirty="0" err="1"/>
              <a:t>Microsoft.Extensions.Hosting.WindowsServices</a:t>
            </a:r>
            <a:endParaRPr lang="en-US" b="1" dirty="0"/>
          </a:p>
        </p:txBody>
      </p:sp>
      <p:sp>
        <p:nvSpPr>
          <p:cNvPr id="8" name="Text Placeholder 7">
            <a:extLst>
              <a:ext uri="{FF2B5EF4-FFF2-40B4-BE49-F238E27FC236}">
                <a16:creationId xmlns:a16="http://schemas.microsoft.com/office/drawing/2014/main" id="{84B59C42-FE96-7D4F-B3B5-620B6A04A3EA}"/>
              </a:ext>
            </a:extLst>
          </p:cNvPr>
          <p:cNvSpPr>
            <a:spLocks noGrp="1"/>
          </p:cNvSpPr>
          <p:nvPr>
            <p:ph type="body" sz="quarter" idx="13"/>
          </p:nvPr>
        </p:nvSpPr>
        <p:spPr>
          <a:xfrm>
            <a:off x="86019" y="-17420"/>
            <a:ext cx="3788358" cy="461665"/>
          </a:xfrm>
        </p:spPr>
        <p:txBody>
          <a:bodyPr/>
          <a:lstStyle/>
          <a:p>
            <a:r>
              <a:rPr lang="en-US" b="1" dirty="0"/>
              <a:t>Worker Service : Windows</a:t>
            </a:r>
          </a:p>
        </p:txBody>
      </p:sp>
      <p:sp>
        <p:nvSpPr>
          <p:cNvPr id="9" name="Content Placeholder 5">
            <a:extLst>
              <a:ext uri="{FF2B5EF4-FFF2-40B4-BE49-F238E27FC236}">
                <a16:creationId xmlns:a16="http://schemas.microsoft.com/office/drawing/2014/main" id="{95CCBDCE-D18F-4EFD-BD86-215170D0E842}"/>
              </a:ext>
            </a:extLst>
          </p:cNvPr>
          <p:cNvSpPr txBox="1">
            <a:spLocks/>
          </p:cNvSpPr>
          <p:nvPr/>
        </p:nvSpPr>
        <p:spPr>
          <a:xfrm>
            <a:off x="6005675" y="1193263"/>
            <a:ext cx="225674" cy="404843"/>
          </a:xfrm>
          <a:prstGeom prst="rect">
            <a:avLst/>
          </a:prstGeom>
          <a:solidFill>
            <a:schemeClr val="accent2"/>
          </a:solidFill>
          <a:ln w="28575">
            <a:solidFill>
              <a:schemeClr val="accent2"/>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0" name="Content Placeholder 5">
            <a:extLst>
              <a:ext uri="{FF2B5EF4-FFF2-40B4-BE49-F238E27FC236}">
                <a16:creationId xmlns:a16="http://schemas.microsoft.com/office/drawing/2014/main" id="{2866C1F0-505D-4678-8E9F-B9D1DB0925C7}"/>
              </a:ext>
            </a:extLst>
          </p:cNvPr>
          <p:cNvSpPr txBox="1">
            <a:spLocks/>
          </p:cNvSpPr>
          <p:nvPr/>
        </p:nvSpPr>
        <p:spPr>
          <a:xfrm flipH="1">
            <a:off x="-100940" y="1185642"/>
            <a:ext cx="6332288" cy="411591"/>
          </a:xfrm>
          <a:prstGeom prst="rect">
            <a:avLst/>
          </a:prstGeom>
          <a:noFill/>
          <a:ln w="28575">
            <a:solidFill>
              <a:schemeClr val="accent2"/>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600" b="1">
              <a:latin typeface="+mj-lt"/>
            </a:endParaRPr>
          </a:p>
        </p:txBody>
      </p:sp>
    </p:spTree>
    <p:extLst>
      <p:ext uri="{BB962C8B-B14F-4D97-AF65-F5344CB8AC3E}">
        <p14:creationId xmlns:p14="http://schemas.microsoft.com/office/powerpoint/2010/main" val="3415614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1B6BCA7-64D4-C748-AA68-C6DA07567B4F}"/>
              </a:ext>
            </a:extLst>
          </p:cNvPr>
          <p:cNvSpPr>
            <a:spLocks noGrp="1"/>
          </p:cNvSpPr>
          <p:nvPr>
            <p:ph type="body" sz="quarter" idx="11"/>
          </p:nvPr>
        </p:nvSpPr>
        <p:spPr>
          <a:xfrm>
            <a:off x="588263" y="498393"/>
            <a:ext cx="11018520" cy="2492990"/>
          </a:xfrm>
        </p:spPr>
        <p:txBody>
          <a:bodyPr/>
          <a:lstStyle/>
          <a:p>
            <a:r>
              <a:rPr lang="en-US" sz="2000" dirty="0"/>
              <a:t>public static </a:t>
            </a:r>
            <a:r>
              <a:rPr lang="en-US" sz="2000" dirty="0" err="1"/>
              <a:t>IHostBuilder</a:t>
            </a:r>
            <a:r>
              <a:rPr lang="en-US" sz="2000" dirty="0"/>
              <a:t> </a:t>
            </a:r>
            <a:r>
              <a:rPr lang="en-US" sz="2000" dirty="0" err="1"/>
              <a:t>CreateHostBuilder</a:t>
            </a:r>
            <a:r>
              <a:rPr lang="en-US" sz="2000" dirty="0"/>
              <a:t>(string[] </a:t>
            </a:r>
            <a:r>
              <a:rPr lang="en-US" sz="2000" dirty="0" err="1"/>
              <a:t>args</a:t>
            </a:r>
            <a:r>
              <a:rPr lang="en-US" sz="2000" dirty="0"/>
              <a:t>) =&gt;</a:t>
            </a:r>
          </a:p>
          <a:p>
            <a:r>
              <a:rPr lang="en-US" sz="2000" dirty="0"/>
              <a:t>            </a:t>
            </a:r>
            <a:r>
              <a:rPr lang="en-US" sz="2000" dirty="0" err="1"/>
              <a:t>Host.CreateDefaultBuilder</a:t>
            </a:r>
            <a:r>
              <a:rPr lang="en-US" sz="2000" dirty="0"/>
              <a:t>(</a:t>
            </a:r>
            <a:r>
              <a:rPr lang="en-US" sz="2000" dirty="0" err="1"/>
              <a:t>args</a:t>
            </a:r>
            <a:r>
              <a:rPr lang="en-US" sz="2000" dirty="0"/>
              <a:t>)</a:t>
            </a:r>
          </a:p>
          <a:p>
            <a:r>
              <a:rPr lang="en-US" sz="2000" dirty="0"/>
              <a:t>                .</a:t>
            </a:r>
            <a:r>
              <a:rPr lang="en-US" sz="2000" dirty="0" err="1"/>
              <a:t>UseSystemd</a:t>
            </a:r>
            <a:r>
              <a:rPr lang="en-US" sz="2000" dirty="0"/>
              <a:t>()</a:t>
            </a:r>
          </a:p>
          <a:p>
            <a:r>
              <a:rPr lang="en-US" sz="2000" dirty="0"/>
              <a:t>                .ConfigureServices((</a:t>
            </a:r>
            <a:r>
              <a:rPr lang="en-US" sz="2000" dirty="0" err="1"/>
              <a:t>hostContext</a:t>
            </a:r>
            <a:r>
              <a:rPr lang="en-US" sz="2000" dirty="0"/>
              <a:t>, services) =&gt;</a:t>
            </a:r>
          </a:p>
          <a:p>
            <a:r>
              <a:rPr lang="en-US" sz="2000" dirty="0"/>
              <a:t>                {</a:t>
            </a:r>
          </a:p>
          <a:p>
            <a:r>
              <a:rPr lang="en-US" sz="2000" dirty="0"/>
              <a:t>                    </a:t>
            </a:r>
            <a:r>
              <a:rPr lang="en-US" sz="2000" dirty="0" err="1"/>
              <a:t>services.AddHostedService</a:t>
            </a:r>
            <a:r>
              <a:rPr lang="en-US" sz="2000" dirty="0"/>
              <a:t>&lt;Worker&gt;();</a:t>
            </a:r>
          </a:p>
          <a:p>
            <a:r>
              <a:rPr lang="en-US" sz="2000" dirty="0"/>
              <a:t>                });</a:t>
            </a:r>
          </a:p>
        </p:txBody>
      </p:sp>
      <p:sp>
        <p:nvSpPr>
          <p:cNvPr id="5" name="Title 4">
            <a:extLst>
              <a:ext uri="{FF2B5EF4-FFF2-40B4-BE49-F238E27FC236}">
                <a16:creationId xmlns:a16="http://schemas.microsoft.com/office/drawing/2014/main" id="{ACF6A445-4436-5C47-9E4A-F18871B13F44}"/>
              </a:ext>
            </a:extLst>
          </p:cNvPr>
          <p:cNvSpPr>
            <a:spLocks noGrp="1"/>
          </p:cNvSpPr>
          <p:nvPr>
            <p:ph type="title"/>
          </p:nvPr>
        </p:nvSpPr>
        <p:spPr/>
        <p:txBody>
          <a:bodyPr/>
          <a:lstStyle/>
          <a:p>
            <a:r>
              <a:rPr lang="en-US" dirty="0" err="1">
                <a:solidFill>
                  <a:schemeClr val="accent1"/>
                </a:solidFill>
              </a:rPr>
              <a:t>systemd</a:t>
            </a:r>
            <a:r>
              <a:rPr lang="en-US" dirty="0">
                <a:solidFill>
                  <a:schemeClr val="accent1"/>
                </a:solidFill>
              </a:rPr>
              <a:t> service</a:t>
            </a:r>
          </a:p>
        </p:txBody>
      </p:sp>
      <p:sp>
        <p:nvSpPr>
          <p:cNvPr id="6" name="Text Placeholder 5">
            <a:extLst>
              <a:ext uri="{FF2B5EF4-FFF2-40B4-BE49-F238E27FC236}">
                <a16:creationId xmlns:a16="http://schemas.microsoft.com/office/drawing/2014/main" id="{708842B5-EF5E-7448-890C-97915B0C1FC7}"/>
              </a:ext>
            </a:extLst>
          </p:cNvPr>
          <p:cNvSpPr>
            <a:spLocks noGrp="1"/>
          </p:cNvSpPr>
          <p:nvPr>
            <p:ph type="body" sz="quarter" idx="10"/>
          </p:nvPr>
        </p:nvSpPr>
        <p:spPr>
          <a:xfrm>
            <a:off x="586390" y="4555074"/>
            <a:ext cx="11018520" cy="1270732"/>
          </a:xfrm>
        </p:spPr>
        <p:txBody>
          <a:bodyPr/>
          <a:lstStyle/>
          <a:p>
            <a:r>
              <a:rPr lang="en-US" dirty="0"/>
              <a:t>Add a NuGet Package</a:t>
            </a:r>
            <a:br>
              <a:rPr lang="en-US" dirty="0"/>
            </a:br>
            <a:r>
              <a:rPr lang="en-US" b="1" dirty="0" err="1"/>
              <a:t>Microsoft.Extensions.Hosting.Systemd</a:t>
            </a:r>
            <a:endParaRPr lang="en-US" b="1" dirty="0"/>
          </a:p>
        </p:txBody>
      </p:sp>
      <p:sp>
        <p:nvSpPr>
          <p:cNvPr id="8" name="Text Placeholder 7">
            <a:extLst>
              <a:ext uri="{FF2B5EF4-FFF2-40B4-BE49-F238E27FC236}">
                <a16:creationId xmlns:a16="http://schemas.microsoft.com/office/drawing/2014/main" id="{84B59C42-FE96-7D4F-B3B5-620B6A04A3EA}"/>
              </a:ext>
            </a:extLst>
          </p:cNvPr>
          <p:cNvSpPr>
            <a:spLocks noGrp="1"/>
          </p:cNvSpPr>
          <p:nvPr>
            <p:ph type="body" sz="quarter" idx="13"/>
          </p:nvPr>
        </p:nvSpPr>
        <p:spPr>
          <a:xfrm>
            <a:off x="86019" y="-17420"/>
            <a:ext cx="3788358" cy="461665"/>
          </a:xfrm>
        </p:spPr>
        <p:txBody>
          <a:bodyPr/>
          <a:lstStyle/>
          <a:p>
            <a:r>
              <a:rPr lang="en-US" b="1" dirty="0"/>
              <a:t>Worker Service : </a:t>
            </a:r>
            <a:r>
              <a:rPr lang="en-US" b="1" dirty="0" err="1"/>
              <a:t>systemd</a:t>
            </a:r>
            <a:endParaRPr lang="en-US" b="1" dirty="0"/>
          </a:p>
        </p:txBody>
      </p:sp>
      <p:sp>
        <p:nvSpPr>
          <p:cNvPr id="9" name="Content Placeholder 5">
            <a:extLst>
              <a:ext uri="{FF2B5EF4-FFF2-40B4-BE49-F238E27FC236}">
                <a16:creationId xmlns:a16="http://schemas.microsoft.com/office/drawing/2014/main" id="{95CCBDCE-D18F-4EFD-BD86-215170D0E842}"/>
              </a:ext>
            </a:extLst>
          </p:cNvPr>
          <p:cNvSpPr txBox="1">
            <a:spLocks/>
          </p:cNvSpPr>
          <p:nvPr/>
        </p:nvSpPr>
        <p:spPr>
          <a:xfrm>
            <a:off x="4840068" y="1193263"/>
            <a:ext cx="225674" cy="404843"/>
          </a:xfrm>
          <a:prstGeom prst="rect">
            <a:avLst/>
          </a:prstGeom>
          <a:solidFill>
            <a:schemeClr val="accent2"/>
          </a:solidFill>
          <a:ln w="28575">
            <a:solidFill>
              <a:schemeClr val="accent2"/>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0" name="Content Placeholder 5">
            <a:extLst>
              <a:ext uri="{FF2B5EF4-FFF2-40B4-BE49-F238E27FC236}">
                <a16:creationId xmlns:a16="http://schemas.microsoft.com/office/drawing/2014/main" id="{2866C1F0-505D-4678-8E9F-B9D1DB0925C7}"/>
              </a:ext>
            </a:extLst>
          </p:cNvPr>
          <p:cNvSpPr txBox="1">
            <a:spLocks/>
          </p:cNvSpPr>
          <p:nvPr/>
        </p:nvSpPr>
        <p:spPr>
          <a:xfrm flipH="1">
            <a:off x="-1266547" y="1185642"/>
            <a:ext cx="6332288" cy="411591"/>
          </a:xfrm>
          <a:prstGeom prst="rect">
            <a:avLst/>
          </a:prstGeom>
          <a:noFill/>
          <a:ln w="28575">
            <a:solidFill>
              <a:schemeClr val="accent2"/>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600" b="1" dirty="0">
              <a:latin typeface="+mj-lt"/>
            </a:endParaRPr>
          </a:p>
        </p:txBody>
      </p:sp>
    </p:spTree>
    <p:extLst>
      <p:ext uri="{BB962C8B-B14F-4D97-AF65-F5344CB8AC3E}">
        <p14:creationId xmlns:p14="http://schemas.microsoft.com/office/powerpoint/2010/main" val="2356206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253E31-B5C4-4B05-957D-E0C22680706E}"/>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63572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42EB-A77D-4616-82D1-DCD0A7D9D891}"/>
              </a:ext>
            </a:extLst>
          </p:cNvPr>
          <p:cNvSpPr>
            <a:spLocks noGrp="1"/>
          </p:cNvSpPr>
          <p:nvPr>
            <p:ph type="title"/>
          </p:nvPr>
        </p:nvSpPr>
        <p:spPr/>
        <p:txBody>
          <a:bodyPr/>
          <a:lstStyle/>
          <a:p>
            <a:r>
              <a:rPr lang="en-US" dirty="0" err="1"/>
              <a:t>EndPoint</a:t>
            </a:r>
            <a:r>
              <a:rPr lang="en-US" dirty="0"/>
              <a:t> Routing</a:t>
            </a:r>
          </a:p>
        </p:txBody>
      </p:sp>
    </p:spTree>
    <p:extLst>
      <p:ext uri="{BB962C8B-B14F-4D97-AF65-F5344CB8AC3E}">
        <p14:creationId xmlns:p14="http://schemas.microsoft.com/office/powerpoint/2010/main" val="10308563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4AEEB9-4CA9-415B-AAC2-496B592009B4}"/>
              </a:ext>
            </a:extLst>
          </p:cNvPr>
          <p:cNvSpPr>
            <a:spLocks noGrp="1"/>
          </p:cNvSpPr>
          <p:nvPr>
            <p:ph type="body" sz="quarter" idx="11"/>
          </p:nvPr>
        </p:nvSpPr>
        <p:spPr>
          <a:xfrm>
            <a:off x="588263" y="595618"/>
            <a:ext cx="11018520" cy="6049022"/>
          </a:xfrm>
        </p:spPr>
        <p:txBody>
          <a:bodyPr/>
          <a:lstStyle/>
          <a:p>
            <a:r>
              <a:rPr lang="en-US" sz="1600" dirty="0"/>
              <a:t>public class Startup</a:t>
            </a:r>
          </a:p>
          <a:p>
            <a:r>
              <a:rPr lang="en-US" sz="1600" dirty="0"/>
              <a:t>{</a:t>
            </a:r>
          </a:p>
          <a:p>
            <a:r>
              <a:rPr lang="en-US" sz="1600" dirty="0"/>
              <a:t>    public void ConfigureServices(IServiceCollection services) { }</a:t>
            </a:r>
          </a:p>
          <a:p>
            <a:endParaRPr lang="en-US" sz="1600" dirty="0"/>
          </a:p>
          <a:p>
            <a:r>
              <a:rPr lang="en-US" sz="1600" dirty="0"/>
              <a:t>    public void Configure(IApplicationBuilder app, </a:t>
            </a:r>
            <a:r>
              <a:rPr lang="en-US" sz="1600" dirty="0" err="1"/>
              <a:t>IWebHostEnvironment</a:t>
            </a:r>
            <a:r>
              <a:rPr lang="en-US" sz="1600" dirty="0"/>
              <a:t> env)</a:t>
            </a:r>
          </a:p>
          <a:p>
            <a:r>
              <a:rPr lang="en-US" sz="1600" dirty="0"/>
              <a:t>    {</a:t>
            </a:r>
          </a:p>
          <a:p>
            <a:r>
              <a:rPr lang="en-US" sz="1600" dirty="0"/>
              <a:t>        if (</a:t>
            </a:r>
            <a:r>
              <a:rPr lang="en-US" sz="1600" dirty="0" err="1"/>
              <a:t>env.IsDevelopment</a:t>
            </a:r>
            <a:r>
              <a:rPr lang="en-US" sz="1600" dirty="0"/>
              <a:t>())</a:t>
            </a:r>
          </a:p>
          <a:p>
            <a:r>
              <a:rPr lang="en-US" sz="1600" dirty="0"/>
              <a:t>        {</a:t>
            </a:r>
          </a:p>
          <a:p>
            <a:r>
              <a:rPr lang="en-US" sz="1600" dirty="0"/>
              <a:t>            </a:t>
            </a:r>
            <a:r>
              <a:rPr lang="en-US" sz="1600" dirty="0" err="1"/>
              <a:t>app.UseDeveloperExceptionPage</a:t>
            </a:r>
            <a:r>
              <a:rPr lang="en-US" sz="1600" dirty="0"/>
              <a:t>();</a:t>
            </a:r>
          </a:p>
          <a:p>
            <a:r>
              <a:rPr lang="en-US" sz="1600" dirty="0"/>
              <a:t>        }</a:t>
            </a:r>
          </a:p>
          <a:p>
            <a:endParaRPr lang="en-US" sz="1600" dirty="0"/>
          </a:p>
          <a:p>
            <a:r>
              <a:rPr lang="en-US" sz="1600" dirty="0"/>
              <a:t>        app.UseRouting();</a:t>
            </a:r>
          </a:p>
          <a:p>
            <a:endParaRPr lang="en-US" sz="1600" dirty="0"/>
          </a:p>
          <a:p>
            <a:r>
              <a:rPr lang="en-US" sz="1600" dirty="0"/>
              <a:t>        app.UseEndpoints(endpoints =&gt;</a:t>
            </a:r>
          </a:p>
          <a:p>
            <a:r>
              <a:rPr lang="en-US" sz="1600" dirty="0"/>
              <a:t>        {</a:t>
            </a:r>
          </a:p>
          <a:p>
            <a:r>
              <a:rPr lang="en-US" sz="1600" dirty="0"/>
              <a:t>            </a:t>
            </a:r>
            <a:r>
              <a:rPr lang="en-US" sz="1600" dirty="0" err="1"/>
              <a:t>endpoints.MapGet</a:t>
            </a:r>
            <a:r>
              <a:rPr lang="en-US" sz="1600" dirty="0"/>
              <a:t>("/hello", async context =&gt;</a:t>
            </a:r>
          </a:p>
          <a:p>
            <a:r>
              <a:rPr lang="en-US" sz="1600" dirty="0"/>
              <a:t>            {</a:t>
            </a:r>
          </a:p>
          <a:p>
            <a:r>
              <a:rPr lang="en-US" sz="1600" dirty="0"/>
              <a:t>                await </a:t>
            </a:r>
            <a:r>
              <a:rPr lang="en-US" sz="1600" dirty="0" err="1"/>
              <a:t>context.Response.WriteAsync</a:t>
            </a:r>
            <a:r>
              <a:rPr lang="en-US" sz="1600" dirty="0"/>
              <a:t>("Hello World!");</a:t>
            </a:r>
          </a:p>
          <a:p>
            <a:r>
              <a:rPr lang="en-US" sz="1600" dirty="0"/>
              <a:t>            });</a:t>
            </a:r>
          </a:p>
          <a:p>
            <a:r>
              <a:rPr lang="en-US" sz="1600" dirty="0"/>
              <a:t>        });</a:t>
            </a:r>
          </a:p>
          <a:p>
            <a:r>
              <a:rPr lang="en-US" sz="1600" dirty="0"/>
              <a:t>    }</a:t>
            </a:r>
          </a:p>
          <a:p>
            <a:r>
              <a:rPr lang="en-US" sz="1600" dirty="0"/>
              <a:t>}</a:t>
            </a:r>
          </a:p>
        </p:txBody>
      </p:sp>
      <p:sp>
        <p:nvSpPr>
          <p:cNvPr id="4" name="Text Placeholder 3">
            <a:extLst>
              <a:ext uri="{FF2B5EF4-FFF2-40B4-BE49-F238E27FC236}">
                <a16:creationId xmlns:a16="http://schemas.microsoft.com/office/drawing/2014/main" id="{D563812F-8C66-48FB-8669-838DDFB92EA7}"/>
              </a:ext>
            </a:extLst>
          </p:cNvPr>
          <p:cNvSpPr>
            <a:spLocks noGrp="1"/>
          </p:cNvSpPr>
          <p:nvPr>
            <p:ph type="body" sz="quarter" idx="13"/>
          </p:nvPr>
        </p:nvSpPr>
        <p:spPr>
          <a:xfrm>
            <a:off x="86019" y="-15262"/>
            <a:ext cx="3788358" cy="461665"/>
          </a:xfrm>
        </p:spPr>
        <p:txBody>
          <a:bodyPr/>
          <a:lstStyle/>
          <a:p>
            <a:r>
              <a:rPr lang="en-US" dirty="0" err="1"/>
              <a:t>EndPoint</a:t>
            </a:r>
            <a:r>
              <a:rPr lang="en-US" dirty="0"/>
              <a:t> Routing</a:t>
            </a:r>
          </a:p>
        </p:txBody>
      </p:sp>
      <p:sp>
        <p:nvSpPr>
          <p:cNvPr id="6" name="Content Placeholder 5">
            <a:extLst>
              <a:ext uri="{FF2B5EF4-FFF2-40B4-BE49-F238E27FC236}">
                <a16:creationId xmlns:a16="http://schemas.microsoft.com/office/drawing/2014/main" id="{C00FD90E-36E2-4ECC-B880-5EFB103E7C43}"/>
              </a:ext>
            </a:extLst>
          </p:cNvPr>
          <p:cNvSpPr txBox="1">
            <a:spLocks/>
          </p:cNvSpPr>
          <p:nvPr/>
        </p:nvSpPr>
        <p:spPr>
          <a:xfrm>
            <a:off x="3796937" y="3553284"/>
            <a:ext cx="118288" cy="392771"/>
          </a:xfrm>
          <a:prstGeom prst="rect">
            <a:avLst/>
          </a:prstGeom>
          <a:solidFill>
            <a:schemeClr val="accent2"/>
          </a:solidFill>
          <a:ln w="28575">
            <a:solidFill>
              <a:schemeClr val="accent2"/>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7" name="Content Placeholder 5">
            <a:extLst>
              <a:ext uri="{FF2B5EF4-FFF2-40B4-BE49-F238E27FC236}">
                <a16:creationId xmlns:a16="http://schemas.microsoft.com/office/drawing/2014/main" id="{316EDE9B-AD14-4073-B588-3A08DD62A890}"/>
              </a:ext>
            </a:extLst>
          </p:cNvPr>
          <p:cNvSpPr txBox="1">
            <a:spLocks/>
          </p:cNvSpPr>
          <p:nvPr/>
        </p:nvSpPr>
        <p:spPr>
          <a:xfrm flipH="1">
            <a:off x="-4567087" y="3545664"/>
            <a:ext cx="8503370" cy="399318"/>
          </a:xfrm>
          <a:prstGeom prst="rect">
            <a:avLst/>
          </a:prstGeom>
          <a:noFill/>
          <a:ln w="28575">
            <a:solidFill>
              <a:schemeClr val="accent2"/>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600" b="1" dirty="0">
              <a:latin typeface="+mj-lt"/>
            </a:endParaRPr>
          </a:p>
        </p:txBody>
      </p:sp>
      <p:sp>
        <p:nvSpPr>
          <p:cNvPr id="8" name="Content Placeholder 5">
            <a:extLst>
              <a:ext uri="{FF2B5EF4-FFF2-40B4-BE49-F238E27FC236}">
                <a16:creationId xmlns:a16="http://schemas.microsoft.com/office/drawing/2014/main" id="{FA69B756-5A54-4355-9DB2-C04B58D338B0}"/>
              </a:ext>
            </a:extLst>
          </p:cNvPr>
          <p:cNvSpPr txBox="1">
            <a:spLocks/>
          </p:cNvSpPr>
          <p:nvPr/>
        </p:nvSpPr>
        <p:spPr>
          <a:xfrm>
            <a:off x="8203473" y="4115890"/>
            <a:ext cx="201733" cy="1917483"/>
          </a:xfrm>
          <a:prstGeom prst="rect">
            <a:avLst/>
          </a:prstGeom>
          <a:solidFill>
            <a:schemeClr val="accent2"/>
          </a:solidFill>
          <a:ln w="28575">
            <a:solidFill>
              <a:schemeClr val="accent2"/>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9" name="Content Placeholder 5">
            <a:extLst>
              <a:ext uri="{FF2B5EF4-FFF2-40B4-BE49-F238E27FC236}">
                <a16:creationId xmlns:a16="http://schemas.microsoft.com/office/drawing/2014/main" id="{586F1574-4393-4DD6-B677-DB83D3FDDBC5}"/>
              </a:ext>
            </a:extLst>
          </p:cNvPr>
          <p:cNvSpPr txBox="1">
            <a:spLocks/>
          </p:cNvSpPr>
          <p:nvPr/>
        </p:nvSpPr>
        <p:spPr>
          <a:xfrm flipH="1">
            <a:off x="-77105" y="4108270"/>
            <a:ext cx="8503370" cy="1949444"/>
          </a:xfrm>
          <a:prstGeom prst="rect">
            <a:avLst/>
          </a:prstGeom>
          <a:noFill/>
          <a:ln w="28575">
            <a:solidFill>
              <a:schemeClr val="accent2"/>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600" b="1" dirty="0">
              <a:latin typeface="+mj-lt"/>
            </a:endParaRPr>
          </a:p>
        </p:txBody>
      </p:sp>
      <p:sp>
        <p:nvSpPr>
          <p:cNvPr id="11" name="TextBox 10">
            <a:extLst>
              <a:ext uri="{FF2B5EF4-FFF2-40B4-BE49-F238E27FC236}">
                <a16:creationId xmlns:a16="http://schemas.microsoft.com/office/drawing/2014/main" id="{98597C12-3BDC-47BF-99EF-031BF2AB3CF1}"/>
              </a:ext>
            </a:extLst>
          </p:cNvPr>
          <p:cNvSpPr txBox="1"/>
          <p:nvPr/>
        </p:nvSpPr>
        <p:spPr>
          <a:xfrm>
            <a:off x="7443247" y="0"/>
            <a:ext cx="47984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accent2"/>
                </a:solidFill>
              </a:rPr>
              <a:t>https://aka.ms/endpointrouting</a:t>
            </a:r>
          </a:p>
        </p:txBody>
      </p:sp>
    </p:spTree>
    <p:extLst>
      <p:ext uri="{BB962C8B-B14F-4D97-AF65-F5344CB8AC3E}">
        <p14:creationId xmlns:p14="http://schemas.microsoft.com/office/powerpoint/2010/main" val="1686165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2" presetClass="entr" presetSubtype="2"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3.0</a:t>
            </a: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43258" y="2873431"/>
            <a:ext cx="7883995" cy="20005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WPF and Windows</a:t>
            </a:r>
            <a:r>
              <a:rPr kumimoji="0" lang="en-US" sz="2000" b="0" i="0" u="none" strike="noStrike" kern="1200" cap="none" spc="0" normalizeH="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 </a:t>
            </a: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Forms support</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Side-by-side support &amp; self-contained EXEs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Full-stack web development with C# and Razor</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New C# 8.0 language features </a:t>
            </a:r>
          </a:p>
          <a:p>
            <a:pPr marL="0" marR="0" lvl="0" indent="0" algn="l" defTabSz="932742" rtl="0" eaLnBrk="1" fontAlgn="auto" latinLnBrk="0" hangingPunct="1">
              <a:lnSpc>
                <a:spcPct val="90000"/>
              </a:lnSpc>
              <a:spcBef>
                <a:spcPts val="1200"/>
              </a:spcBef>
              <a:spcAft>
                <a:spcPts val="0"/>
              </a:spcAft>
              <a:buClrTx/>
              <a:buSzPct val="90000"/>
              <a:buFontTx/>
              <a:buNone/>
              <a:tabLst/>
              <a:defRPr/>
            </a:pPr>
            <a:endPar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dot.net/get-core3 </a:t>
            </a: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pic>
        <p:nvPicPr>
          <p:cNvPr id="13" name="Picture 12">
            <a:extLst>
              <a:ext uri="{FF2B5EF4-FFF2-40B4-BE49-F238E27FC236}">
                <a16:creationId xmlns:a16="http://schemas.microsoft.com/office/drawing/2014/main" id="{1E608808-79F9-412E-B447-95A8FE645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559" y="3429000"/>
            <a:ext cx="1104028" cy="2737986"/>
          </a:xfrm>
          <a:prstGeom prst="rect">
            <a:avLst/>
          </a:prstGeom>
        </p:spPr>
      </p:pic>
      <p:sp>
        <p:nvSpPr>
          <p:cNvPr id="7" name="Rectangle: Rounded Corners 6">
            <a:extLst>
              <a:ext uri="{FF2B5EF4-FFF2-40B4-BE49-F238E27FC236}">
                <a16:creationId xmlns:a16="http://schemas.microsoft.com/office/drawing/2014/main" id="{8FCF35EA-64B6-455A-893A-61F9D6CB73E2}"/>
              </a:ext>
            </a:extLst>
          </p:cNvPr>
          <p:cNvSpPr/>
          <p:nvPr/>
        </p:nvSpPr>
        <p:spPr bwMode="auto">
          <a:xfrm>
            <a:off x="1715858" y="3242821"/>
            <a:ext cx="5514501" cy="862251"/>
          </a:xfrm>
          <a:prstGeom prst="round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2830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4.16667E-6 1.11111E-6 L -4.16667E-6 0.03842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par>
                                <p:cTn id="20" presetID="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1500" fill="hold"/>
                                        <p:tgtEl>
                                          <p:spTgt spid="13"/>
                                        </p:tgtEl>
                                        <p:attrNameLst>
                                          <p:attrName>ppt_x</p:attrName>
                                        </p:attrNameLst>
                                      </p:cBhvr>
                                      <p:tavLst>
                                        <p:tav tm="0">
                                          <p:val>
                                            <p:strVal val="#ppt_x"/>
                                          </p:val>
                                        </p:tav>
                                        <p:tav tm="100000">
                                          <p:val>
                                            <p:strVal val="#ppt_x"/>
                                          </p:val>
                                        </p:tav>
                                      </p:tavLst>
                                    </p:anim>
                                    <p:anim calcmode="lin" valueType="num">
                                      <p:cBhvr additive="base">
                                        <p:cTn id="23" dur="1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1"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2B28C40-4AEA-4E63-A844-BE2DE68073D2}"/>
              </a:ext>
            </a:extLst>
          </p:cNvPr>
          <p:cNvSpPr>
            <a:spLocks noGrp="1"/>
          </p:cNvSpPr>
          <p:nvPr>
            <p:ph type="body" sz="quarter" idx="10"/>
          </p:nvPr>
        </p:nvSpPr>
        <p:spPr>
          <a:xfrm>
            <a:off x="269239" y="1189177"/>
            <a:ext cx="11653523" cy="5313314"/>
          </a:xfrm>
        </p:spPr>
        <p:txBody>
          <a:bodyPr/>
          <a:lstStyle/>
          <a:p>
            <a:r>
              <a:rPr lang="en-US" b="1" dirty="0" err="1"/>
              <a:t>AddControllers</a:t>
            </a:r>
            <a:r>
              <a:rPr lang="en-US" dirty="0"/>
              <a:t>. This method is used when you are building a web API and don't need any server-side views</a:t>
            </a:r>
          </a:p>
          <a:p>
            <a:r>
              <a:rPr lang="en-US" b="1" dirty="0" err="1"/>
              <a:t>AddControllersWithViews</a:t>
            </a:r>
            <a:r>
              <a:rPr lang="en-US" dirty="0"/>
              <a:t>. You use this method when you are building an application that needs a web API and server-side views</a:t>
            </a:r>
          </a:p>
          <a:p>
            <a:r>
              <a:rPr lang="en-US" b="1" dirty="0" err="1"/>
              <a:t>AddRazorPages</a:t>
            </a:r>
            <a:r>
              <a:rPr lang="en-US" dirty="0"/>
              <a:t>. You need this method when your application uses </a:t>
            </a:r>
            <a:r>
              <a:rPr lang="en-US" i="1" dirty="0"/>
              <a:t>Razor Pages </a:t>
            </a:r>
            <a:r>
              <a:rPr lang="en-US" dirty="0"/>
              <a:t>— that is, pages using the Razor template markup syntax.</a:t>
            </a:r>
          </a:p>
        </p:txBody>
      </p:sp>
      <p:sp>
        <p:nvSpPr>
          <p:cNvPr id="4" name="Title 3">
            <a:extLst>
              <a:ext uri="{FF2B5EF4-FFF2-40B4-BE49-F238E27FC236}">
                <a16:creationId xmlns:a16="http://schemas.microsoft.com/office/drawing/2014/main" id="{549BA288-0C17-4CFD-AAFC-68891246C8D7}"/>
              </a:ext>
            </a:extLst>
          </p:cNvPr>
          <p:cNvSpPr>
            <a:spLocks noGrp="1"/>
          </p:cNvSpPr>
          <p:nvPr>
            <p:ph type="title"/>
          </p:nvPr>
        </p:nvSpPr>
        <p:spPr/>
        <p:txBody>
          <a:bodyPr/>
          <a:lstStyle/>
          <a:p>
            <a:r>
              <a:rPr lang="en-US" dirty="0"/>
              <a:t>New Options for MVC Service Registration</a:t>
            </a:r>
            <a:br>
              <a:rPr lang="en-US" dirty="0"/>
            </a:br>
            <a:endParaRPr lang="en-US" dirty="0"/>
          </a:p>
        </p:txBody>
      </p:sp>
    </p:spTree>
    <p:extLst>
      <p:ext uri="{BB962C8B-B14F-4D97-AF65-F5344CB8AC3E}">
        <p14:creationId xmlns:p14="http://schemas.microsoft.com/office/powerpoint/2010/main" val="114531821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EC3EC5-025F-4DEA-AD64-B6A82B3024C1}"/>
              </a:ext>
            </a:extLst>
          </p:cNvPr>
          <p:cNvSpPr>
            <a:spLocks noGrp="1"/>
          </p:cNvSpPr>
          <p:nvPr>
            <p:ph type="title"/>
          </p:nvPr>
        </p:nvSpPr>
        <p:spPr/>
        <p:txBody>
          <a:bodyPr/>
          <a:lstStyle/>
          <a:p>
            <a:r>
              <a:rPr lang="en-US" dirty="0" err="1"/>
              <a:t>gRPC</a:t>
            </a:r>
            <a:r>
              <a:rPr lang="en-US" dirty="0"/>
              <a:t> vs REST</a:t>
            </a:r>
          </a:p>
        </p:txBody>
      </p:sp>
      <p:pic>
        <p:nvPicPr>
          <p:cNvPr id="4" name="Picture 3">
            <a:extLst>
              <a:ext uri="{FF2B5EF4-FFF2-40B4-BE49-F238E27FC236}">
                <a16:creationId xmlns:a16="http://schemas.microsoft.com/office/drawing/2014/main" id="{537658AD-34AD-4B95-A4EB-3C22B2F0CE16}"/>
              </a:ext>
            </a:extLst>
          </p:cNvPr>
          <p:cNvPicPr>
            <a:picLocks noChangeAspect="1"/>
          </p:cNvPicPr>
          <p:nvPr/>
        </p:nvPicPr>
        <p:blipFill>
          <a:blip r:embed="rId2"/>
          <a:stretch>
            <a:fillRect/>
          </a:stretch>
        </p:blipFill>
        <p:spPr>
          <a:xfrm>
            <a:off x="1815131" y="1506173"/>
            <a:ext cx="8561737" cy="4634854"/>
          </a:xfrm>
          <a:prstGeom prst="rect">
            <a:avLst/>
          </a:prstGeom>
        </p:spPr>
      </p:pic>
    </p:spTree>
    <p:extLst>
      <p:ext uri="{BB962C8B-B14F-4D97-AF65-F5344CB8AC3E}">
        <p14:creationId xmlns:p14="http://schemas.microsoft.com/office/powerpoint/2010/main" val="27191582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537503-513F-4BEF-84F8-A83698F83C34}"/>
              </a:ext>
            </a:extLst>
          </p:cNvPr>
          <p:cNvSpPr>
            <a:spLocks noGrp="1"/>
          </p:cNvSpPr>
          <p:nvPr>
            <p:ph type="body" sz="quarter" idx="10"/>
          </p:nvPr>
        </p:nvSpPr>
        <p:spPr>
          <a:xfrm>
            <a:off x="269239" y="1189177"/>
            <a:ext cx="11653523" cy="4890954"/>
          </a:xfrm>
        </p:spPr>
        <p:txBody>
          <a:bodyPr/>
          <a:lstStyle/>
          <a:p>
            <a:r>
              <a:rPr lang="it-IT" b="1" dirty="0" err="1"/>
              <a:t>Microservizi</a:t>
            </a:r>
            <a:r>
              <a:rPr lang="it-IT" dirty="0"/>
              <a:t> – bassa latenza e velocità effettiva elevata.</a:t>
            </a:r>
          </a:p>
          <a:p>
            <a:r>
              <a:rPr lang="it-IT" b="1" dirty="0"/>
              <a:t>Comunicazione in tempo reale da punto a punto</a:t>
            </a:r>
            <a:r>
              <a:rPr lang="it-IT" dirty="0"/>
              <a:t> –</a:t>
            </a:r>
            <a:r>
              <a:rPr lang="it-IT" dirty="0" err="1"/>
              <a:t>push</a:t>
            </a:r>
            <a:r>
              <a:rPr lang="it-IT" dirty="0"/>
              <a:t> dei messaggi in tempo reale senza polling.</a:t>
            </a:r>
          </a:p>
          <a:p>
            <a:r>
              <a:rPr lang="it-IT" b="1" dirty="0"/>
              <a:t>Ambienti poliglotti</a:t>
            </a:r>
            <a:r>
              <a:rPr lang="it-IT" dirty="0"/>
              <a:t> – gli strumenti </a:t>
            </a:r>
            <a:r>
              <a:rPr lang="it-IT" dirty="0" err="1"/>
              <a:t>gRPC</a:t>
            </a:r>
            <a:r>
              <a:rPr lang="it-IT" dirty="0"/>
              <a:t> supportano tutti i linguaggi di sviluppo più diffusi.</a:t>
            </a:r>
          </a:p>
          <a:p>
            <a:r>
              <a:rPr lang="it-IT" b="1" dirty="0"/>
              <a:t>Ambienti vincolati alla rete</a:t>
            </a:r>
            <a:r>
              <a:rPr lang="it-IT" dirty="0"/>
              <a:t> – formato di messaggio leggero.</a:t>
            </a:r>
            <a:endParaRPr lang="en-US" dirty="0"/>
          </a:p>
        </p:txBody>
      </p:sp>
      <p:sp>
        <p:nvSpPr>
          <p:cNvPr id="3" name="Title 2">
            <a:extLst>
              <a:ext uri="{FF2B5EF4-FFF2-40B4-BE49-F238E27FC236}">
                <a16:creationId xmlns:a16="http://schemas.microsoft.com/office/drawing/2014/main" id="{BCCA5ACB-915B-41BE-B856-887EC06AE7AC}"/>
              </a:ext>
            </a:extLst>
          </p:cNvPr>
          <p:cNvSpPr>
            <a:spLocks noGrp="1"/>
          </p:cNvSpPr>
          <p:nvPr>
            <p:ph type="title"/>
          </p:nvPr>
        </p:nvSpPr>
        <p:spPr/>
        <p:txBody>
          <a:bodyPr/>
          <a:lstStyle/>
          <a:p>
            <a:r>
              <a:rPr lang="en-US" dirty="0" err="1"/>
              <a:t>Scenari</a:t>
            </a:r>
            <a:r>
              <a:rPr lang="en-US" dirty="0"/>
              <a:t> </a:t>
            </a:r>
            <a:r>
              <a:rPr lang="en-US" dirty="0" err="1"/>
              <a:t>Consigliati</a:t>
            </a:r>
            <a:endParaRPr lang="en-US" dirty="0"/>
          </a:p>
        </p:txBody>
      </p:sp>
    </p:spTree>
    <p:extLst>
      <p:ext uri="{BB962C8B-B14F-4D97-AF65-F5344CB8AC3E}">
        <p14:creationId xmlns:p14="http://schemas.microsoft.com/office/powerpoint/2010/main" val="190938873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FD460D-7752-477A-8D61-A995852C77BF}"/>
              </a:ext>
            </a:extLst>
          </p:cNvPr>
          <p:cNvSpPr>
            <a:spLocks noGrp="1"/>
          </p:cNvSpPr>
          <p:nvPr>
            <p:ph type="body" sz="quarter" idx="10"/>
          </p:nvPr>
        </p:nvSpPr>
        <p:spPr>
          <a:xfrm>
            <a:off x="269239" y="1189177"/>
            <a:ext cx="11653523" cy="4517006"/>
          </a:xfrm>
        </p:spPr>
        <p:txBody>
          <a:bodyPr/>
          <a:lstStyle/>
          <a:p>
            <a:r>
              <a:rPr lang="en-US" dirty="0" err="1"/>
              <a:t>Supporto</a:t>
            </a:r>
            <a:r>
              <a:rPr lang="en-US" dirty="0"/>
              <a:t> browser </a:t>
            </a:r>
            <a:r>
              <a:rPr lang="en-US" dirty="0" err="1"/>
              <a:t>limitato</a:t>
            </a:r>
            <a:endParaRPr lang="en-US" dirty="0"/>
          </a:p>
          <a:p>
            <a:pPr lvl="1"/>
            <a:r>
              <a:rPr lang="en-US" dirty="0"/>
              <a:t>Solo </a:t>
            </a:r>
            <a:r>
              <a:rPr lang="en-US" dirty="0" err="1"/>
              <a:t>grpc</a:t>
            </a:r>
            <a:r>
              <a:rPr lang="en-US" dirty="0"/>
              <a:t>-Web (</a:t>
            </a:r>
            <a:r>
              <a:rPr lang="en-US" dirty="0">
                <a:hlinkClick r:id="rId2"/>
              </a:rPr>
              <a:t>https://grpc.io/docs/tutorials/basic/web/</a:t>
            </a:r>
            <a:r>
              <a:rPr lang="en-US" dirty="0"/>
              <a:t>)</a:t>
            </a:r>
          </a:p>
          <a:p>
            <a:pPr lvl="1"/>
            <a:endParaRPr lang="en-US" dirty="0"/>
          </a:p>
          <a:p>
            <a:r>
              <a:rPr lang="en-US" dirty="0"/>
              <a:t>Payload non </a:t>
            </a:r>
            <a:r>
              <a:rPr lang="en-US" dirty="0" err="1"/>
              <a:t>leggibile</a:t>
            </a:r>
            <a:endParaRPr lang="en-US" dirty="0"/>
          </a:p>
          <a:p>
            <a:pPr lvl="1"/>
            <a:r>
              <a:rPr lang="it-IT" dirty="0" err="1"/>
              <a:t>Protobuf</a:t>
            </a:r>
            <a:r>
              <a:rPr lang="it-IT" dirty="0"/>
              <a:t> richiede la descrizione dell'interfaccia del messaggio specificata nel file </a:t>
            </a:r>
            <a:r>
              <a:rPr lang="it-IT" i="1" dirty="0"/>
              <a:t>. proto</a:t>
            </a:r>
            <a:r>
              <a:rPr lang="it-IT" dirty="0"/>
              <a:t> per la </a:t>
            </a:r>
            <a:r>
              <a:rPr lang="it-IT" dirty="0" err="1"/>
              <a:t>deserializzazione</a:t>
            </a:r>
            <a:r>
              <a:rPr lang="it-IT" dirty="0"/>
              <a:t> corretta</a:t>
            </a:r>
          </a:p>
          <a:p>
            <a:pPr lvl="1"/>
            <a:endParaRPr lang="en-US" dirty="0"/>
          </a:p>
          <a:p>
            <a:r>
              <a:rPr lang="en-US" dirty="0"/>
              <a:t>Lo Streaming </a:t>
            </a:r>
            <a:r>
              <a:rPr lang="en-US" dirty="0" err="1"/>
              <a:t>viene</a:t>
            </a:r>
            <a:r>
              <a:rPr lang="en-US" dirty="0"/>
              <a:t> </a:t>
            </a:r>
            <a:r>
              <a:rPr lang="en-US" dirty="0" err="1"/>
              <a:t>su</a:t>
            </a:r>
            <a:r>
              <a:rPr lang="en-US" dirty="0"/>
              <a:t> una </a:t>
            </a:r>
            <a:r>
              <a:rPr lang="en-US" dirty="0" err="1"/>
              <a:t>connessione</a:t>
            </a:r>
            <a:r>
              <a:rPr lang="en-US" dirty="0"/>
              <a:t> Client-Server. Non </a:t>
            </a:r>
            <a:r>
              <a:rPr lang="en-US" dirty="0" err="1"/>
              <a:t>esiste</a:t>
            </a:r>
            <a:r>
              <a:rPr lang="en-US" dirty="0"/>
              <a:t> </a:t>
            </a:r>
            <a:r>
              <a:rPr lang="en-US" dirty="0" err="1"/>
              <a:t>il</a:t>
            </a:r>
            <a:r>
              <a:rPr lang="en-US" dirty="0"/>
              <a:t> </a:t>
            </a:r>
            <a:r>
              <a:rPr lang="en-US" dirty="0" err="1"/>
              <a:t>concetto</a:t>
            </a:r>
            <a:r>
              <a:rPr lang="en-US" dirty="0"/>
              <a:t> di “Clients </a:t>
            </a:r>
            <a:r>
              <a:rPr lang="en-US" dirty="0" err="1"/>
              <a:t>connessi</a:t>
            </a:r>
            <a:r>
              <a:rPr lang="en-US" dirty="0"/>
              <a:t>”</a:t>
            </a:r>
          </a:p>
        </p:txBody>
      </p:sp>
      <p:sp>
        <p:nvSpPr>
          <p:cNvPr id="3" name="Title 2">
            <a:extLst>
              <a:ext uri="{FF2B5EF4-FFF2-40B4-BE49-F238E27FC236}">
                <a16:creationId xmlns:a16="http://schemas.microsoft.com/office/drawing/2014/main" id="{AD07766F-CB27-40F3-87B6-3388704A7E03}"/>
              </a:ext>
            </a:extLst>
          </p:cNvPr>
          <p:cNvSpPr>
            <a:spLocks noGrp="1"/>
          </p:cNvSpPr>
          <p:nvPr>
            <p:ph type="title"/>
          </p:nvPr>
        </p:nvSpPr>
        <p:spPr/>
        <p:txBody>
          <a:bodyPr/>
          <a:lstStyle/>
          <a:p>
            <a:r>
              <a:rPr lang="en-US" dirty="0" err="1"/>
              <a:t>Punti</a:t>
            </a:r>
            <a:r>
              <a:rPr lang="en-US" dirty="0"/>
              <a:t> </a:t>
            </a:r>
            <a:r>
              <a:rPr lang="en-US" dirty="0" err="1"/>
              <a:t>Deboli</a:t>
            </a:r>
            <a:endParaRPr lang="en-US" dirty="0"/>
          </a:p>
        </p:txBody>
      </p:sp>
    </p:spTree>
    <p:extLst>
      <p:ext uri="{BB962C8B-B14F-4D97-AF65-F5344CB8AC3E}">
        <p14:creationId xmlns:p14="http://schemas.microsoft.com/office/powerpoint/2010/main" val="33064864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FD460D-7752-477A-8D61-A995852C77BF}"/>
              </a:ext>
            </a:extLst>
          </p:cNvPr>
          <p:cNvSpPr>
            <a:spLocks noGrp="1"/>
          </p:cNvSpPr>
          <p:nvPr>
            <p:ph type="body" sz="quarter" idx="10"/>
          </p:nvPr>
        </p:nvSpPr>
        <p:spPr>
          <a:xfrm>
            <a:off x="269239" y="1189177"/>
            <a:ext cx="11653523" cy="2356799"/>
          </a:xfrm>
        </p:spPr>
        <p:txBody>
          <a:bodyPr/>
          <a:lstStyle/>
          <a:p>
            <a:r>
              <a:rPr lang="it-IT" b="1" dirty="0"/>
              <a:t>Non </a:t>
            </a:r>
            <a:r>
              <a:rPr lang="it-IT" dirty="0"/>
              <a:t>è attualmente supportato nel servizio app Azure o in IIS. L'implementazione HTTP/2 di http. </a:t>
            </a:r>
            <a:r>
              <a:rPr lang="it-IT" dirty="0" err="1"/>
              <a:t>sys</a:t>
            </a:r>
            <a:r>
              <a:rPr lang="it-IT" dirty="0"/>
              <a:t> non supporta le intestazioni finali della risposta HTTP su cui si basa </a:t>
            </a:r>
            <a:r>
              <a:rPr lang="it-IT" dirty="0" err="1"/>
              <a:t>gRPC</a:t>
            </a:r>
            <a:endParaRPr lang="en-US" dirty="0"/>
          </a:p>
        </p:txBody>
      </p:sp>
      <p:sp>
        <p:nvSpPr>
          <p:cNvPr id="3" name="Title 2">
            <a:extLst>
              <a:ext uri="{FF2B5EF4-FFF2-40B4-BE49-F238E27FC236}">
                <a16:creationId xmlns:a16="http://schemas.microsoft.com/office/drawing/2014/main" id="{AD07766F-CB27-40F3-87B6-3388704A7E03}"/>
              </a:ext>
            </a:extLst>
          </p:cNvPr>
          <p:cNvSpPr>
            <a:spLocks noGrp="1"/>
          </p:cNvSpPr>
          <p:nvPr>
            <p:ph type="title"/>
          </p:nvPr>
        </p:nvSpPr>
        <p:spPr/>
        <p:txBody>
          <a:bodyPr/>
          <a:lstStyle/>
          <a:p>
            <a:r>
              <a:rPr lang="en-US" dirty="0" err="1"/>
              <a:t>Punti</a:t>
            </a:r>
            <a:r>
              <a:rPr lang="en-US" dirty="0"/>
              <a:t> </a:t>
            </a:r>
            <a:r>
              <a:rPr lang="en-US" dirty="0" err="1"/>
              <a:t>Deboli</a:t>
            </a:r>
            <a:endParaRPr lang="en-US" dirty="0"/>
          </a:p>
        </p:txBody>
      </p:sp>
    </p:spTree>
    <p:extLst>
      <p:ext uri="{BB962C8B-B14F-4D97-AF65-F5344CB8AC3E}">
        <p14:creationId xmlns:p14="http://schemas.microsoft.com/office/powerpoint/2010/main" val="23199716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785395"/>
            <a:ext cx="10010687" cy="932563"/>
          </a:xfrm>
        </p:spPr>
        <p:txBody>
          <a:bodyPr/>
          <a:lstStyle/>
          <a:p>
            <a:r>
              <a:rPr lang="en-US" sz="5400"/>
              <a:t>.NET Core 3.0 Microservices</a:t>
            </a:r>
          </a:p>
        </p:txBody>
      </p:sp>
      <p:sp>
        <p:nvSpPr>
          <p:cNvPr id="3" name="Text Placeholder 2">
            <a:extLst>
              <a:ext uri="{FF2B5EF4-FFF2-40B4-BE49-F238E27FC236}">
                <a16:creationId xmlns:a16="http://schemas.microsoft.com/office/drawing/2014/main" id="{A9F08F63-40BD-456E-A5BB-E630C5075355}"/>
              </a:ext>
            </a:extLst>
          </p:cNvPr>
          <p:cNvSpPr txBox="1">
            <a:spLocks/>
          </p:cNvSpPr>
          <p:nvPr/>
        </p:nvSpPr>
        <p:spPr>
          <a:xfrm>
            <a:off x="1285498" y="4929855"/>
            <a:ext cx="9860611" cy="116586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err="1"/>
              <a:t>gRPC</a:t>
            </a:r>
            <a:endParaRPr lang="en-US" dirty="0"/>
          </a:p>
        </p:txBody>
      </p:sp>
      <p:sp>
        <p:nvSpPr>
          <p:cNvPr id="4" name="Rectangle: Rounded Corners 3">
            <a:extLst>
              <a:ext uri="{FF2B5EF4-FFF2-40B4-BE49-F238E27FC236}">
                <a16:creationId xmlns:a16="http://schemas.microsoft.com/office/drawing/2014/main" id="{82A1AB1E-6186-4703-A416-66BF7BF9A398}"/>
              </a:ext>
            </a:extLst>
          </p:cNvPr>
          <p:cNvSpPr/>
          <p:nvPr/>
        </p:nvSpPr>
        <p:spPr bwMode="auto">
          <a:xfrm>
            <a:off x="1479808" y="2299524"/>
            <a:ext cx="174345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DEMO</a:t>
            </a:r>
          </a:p>
        </p:txBody>
      </p:sp>
    </p:spTree>
    <p:extLst>
      <p:ext uri="{BB962C8B-B14F-4D97-AF65-F5344CB8AC3E}">
        <p14:creationId xmlns:p14="http://schemas.microsoft.com/office/powerpoint/2010/main" val="21061267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a:t>What’s new in SignalR in .NET Core 3.0</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br>
              <a:rPr lang="en-US" dirty="0"/>
            </a:br>
            <a:endParaRPr lang="en-US" dirty="0"/>
          </a:p>
        </p:txBody>
      </p:sp>
    </p:spTree>
    <p:extLst>
      <p:ext uri="{BB962C8B-B14F-4D97-AF65-F5344CB8AC3E}">
        <p14:creationId xmlns:p14="http://schemas.microsoft.com/office/powerpoint/2010/main" val="134936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8B76-D62B-7441-A06A-FCD1ACCB07EE}"/>
              </a:ext>
            </a:extLst>
          </p:cNvPr>
          <p:cNvSpPr>
            <a:spLocks noGrp="1"/>
          </p:cNvSpPr>
          <p:nvPr>
            <p:ph type="title"/>
          </p:nvPr>
        </p:nvSpPr>
        <p:spPr/>
        <p:txBody>
          <a:bodyPr/>
          <a:lstStyle/>
          <a:p>
            <a:r>
              <a:rPr lang="en-US"/>
              <a:t>Long polling</a:t>
            </a:r>
          </a:p>
        </p:txBody>
      </p:sp>
      <p:sp>
        <p:nvSpPr>
          <p:cNvPr id="3" name="Subtitle 2">
            <a:extLst>
              <a:ext uri="{FF2B5EF4-FFF2-40B4-BE49-F238E27FC236}">
                <a16:creationId xmlns:a16="http://schemas.microsoft.com/office/drawing/2014/main" id="{7F326FBB-BE8D-A345-96BE-4E5A981231AC}"/>
              </a:ext>
            </a:extLst>
          </p:cNvPr>
          <p:cNvSpPr>
            <a:spLocks noGrp="1"/>
          </p:cNvSpPr>
          <p:nvPr>
            <p:ph type="subTitle" idx="4294967295"/>
          </p:nvPr>
        </p:nvSpPr>
        <p:spPr>
          <a:xfrm>
            <a:off x="457200" y="1051560"/>
            <a:ext cx="11277600" cy="493035"/>
          </a:xfrm>
        </p:spPr>
        <p:txBody>
          <a:bodyPr/>
          <a:lstStyle/>
          <a:p>
            <a:endParaRPr lang="en-US"/>
          </a:p>
        </p:txBody>
      </p:sp>
      <p:sp>
        <p:nvSpPr>
          <p:cNvPr id="9" name="Right Arrow 8">
            <a:extLst>
              <a:ext uri="{FF2B5EF4-FFF2-40B4-BE49-F238E27FC236}">
                <a16:creationId xmlns:a16="http://schemas.microsoft.com/office/drawing/2014/main" id="{34CC1354-6250-5C44-AFD8-04BB18D3EA92}"/>
              </a:ext>
            </a:extLst>
          </p:cNvPr>
          <p:cNvSpPr/>
          <p:nvPr/>
        </p:nvSpPr>
        <p:spPr>
          <a:xfrm>
            <a:off x="1727200" y="2124559"/>
            <a:ext cx="8242300" cy="64770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2"/>
                </a:solidFill>
              </a:rPr>
              <a:t>Request</a:t>
            </a:r>
          </a:p>
        </p:txBody>
      </p:sp>
      <p:sp>
        <p:nvSpPr>
          <p:cNvPr id="10" name="Right Arrow 9">
            <a:extLst>
              <a:ext uri="{FF2B5EF4-FFF2-40B4-BE49-F238E27FC236}">
                <a16:creationId xmlns:a16="http://schemas.microsoft.com/office/drawing/2014/main" id="{88780DA7-F6AA-5243-903B-7739C4762D99}"/>
              </a:ext>
            </a:extLst>
          </p:cNvPr>
          <p:cNvSpPr/>
          <p:nvPr/>
        </p:nvSpPr>
        <p:spPr>
          <a:xfrm flipH="1">
            <a:off x="1727200" y="4260849"/>
            <a:ext cx="8242301" cy="647700"/>
          </a:xfrm>
          <a:prstGeom prst="right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2"/>
                </a:solidFill>
              </a:rPr>
              <a:t>Response</a:t>
            </a:r>
          </a:p>
        </p:txBody>
      </p:sp>
      <p:sp>
        <p:nvSpPr>
          <p:cNvPr id="11" name="Right Arrow 10">
            <a:extLst>
              <a:ext uri="{FF2B5EF4-FFF2-40B4-BE49-F238E27FC236}">
                <a16:creationId xmlns:a16="http://schemas.microsoft.com/office/drawing/2014/main" id="{6245FF56-75EE-FF42-91CC-87EE23DB2C44}"/>
              </a:ext>
            </a:extLst>
          </p:cNvPr>
          <p:cNvSpPr/>
          <p:nvPr/>
        </p:nvSpPr>
        <p:spPr>
          <a:xfrm>
            <a:off x="1727200" y="4920103"/>
            <a:ext cx="8242301" cy="64770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2"/>
                </a:solidFill>
              </a:rPr>
              <a:t>Request</a:t>
            </a:r>
          </a:p>
        </p:txBody>
      </p:sp>
      <p:grpSp>
        <p:nvGrpSpPr>
          <p:cNvPr id="14" name="Group 13">
            <a:extLst>
              <a:ext uri="{FF2B5EF4-FFF2-40B4-BE49-F238E27FC236}">
                <a16:creationId xmlns:a16="http://schemas.microsoft.com/office/drawing/2014/main" id="{900C917F-B4C3-FA43-8186-A9A8757BC8EE}"/>
              </a:ext>
            </a:extLst>
          </p:cNvPr>
          <p:cNvGrpSpPr/>
          <p:nvPr/>
        </p:nvGrpSpPr>
        <p:grpSpPr>
          <a:xfrm>
            <a:off x="10198099" y="4189854"/>
            <a:ext cx="1028851" cy="819149"/>
            <a:chOff x="10198098" y="4443854"/>
            <a:chExt cx="1028851" cy="819149"/>
          </a:xfrm>
        </p:grpSpPr>
        <p:sp>
          <p:nvSpPr>
            <p:cNvPr id="12" name="Lightning Bolt 11">
              <a:extLst>
                <a:ext uri="{FF2B5EF4-FFF2-40B4-BE49-F238E27FC236}">
                  <a16:creationId xmlns:a16="http://schemas.microsoft.com/office/drawing/2014/main" id="{0406DD83-B529-A04B-9FE1-BDB255D19411}"/>
                </a:ext>
              </a:extLst>
            </p:cNvPr>
            <p:cNvSpPr/>
            <p:nvPr/>
          </p:nvSpPr>
          <p:spPr>
            <a:xfrm>
              <a:off x="10198098" y="4443854"/>
              <a:ext cx="558800" cy="819149"/>
            </a:xfrm>
            <a:prstGeom prst="lightningBolt">
              <a:avLst/>
            </a:prstGeom>
            <a:solidFill>
              <a:srgbClr val="FFC000"/>
            </a:solidFill>
            <a:ln>
              <a:solidFill>
                <a:srgbClr val="FF2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B33E943-B438-4C4F-BE18-CE6D57D1058B}"/>
                </a:ext>
              </a:extLst>
            </p:cNvPr>
            <p:cNvSpPr txBox="1"/>
            <p:nvPr/>
          </p:nvSpPr>
          <p:spPr>
            <a:xfrm>
              <a:off x="10706101" y="4713730"/>
              <a:ext cx="520848" cy="276999"/>
            </a:xfrm>
            <a:prstGeom prst="rect">
              <a:avLst/>
            </a:prstGeom>
          </p:spPr>
          <p:txBody>
            <a:bodyPr wrap="none" lIns="0" tIns="0" rIns="0" bIns="0" rtlCol="0" anchor="t" anchorCtr="0">
              <a:spAutoFit/>
            </a:bodyPr>
            <a:lstStyle/>
            <a:p>
              <a:r>
                <a:rPr lang="en-US"/>
                <a:t>Event</a:t>
              </a:r>
            </a:p>
          </p:txBody>
        </p:sp>
      </p:grpSp>
      <p:sp>
        <p:nvSpPr>
          <p:cNvPr id="15" name="TextBox 14">
            <a:extLst>
              <a:ext uri="{FF2B5EF4-FFF2-40B4-BE49-F238E27FC236}">
                <a16:creationId xmlns:a16="http://schemas.microsoft.com/office/drawing/2014/main" id="{B8258D2B-C0A8-254E-B3F7-AFB12A8EC4C5}"/>
              </a:ext>
            </a:extLst>
          </p:cNvPr>
          <p:cNvSpPr txBox="1"/>
          <p:nvPr/>
        </p:nvSpPr>
        <p:spPr>
          <a:xfrm>
            <a:off x="1451739" y="1703284"/>
            <a:ext cx="739305" cy="369332"/>
          </a:xfrm>
          <a:prstGeom prst="rect">
            <a:avLst/>
          </a:prstGeom>
        </p:spPr>
        <p:txBody>
          <a:bodyPr wrap="none" lIns="0" tIns="0" rIns="0" bIns="0" rtlCol="0" anchor="t" anchorCtr="0">
            <a:spAutoFit/>
          </a:bodyPr>
          <a:lstStyle/>
          <a:p>
            <a:r>
              <a:rPr lang="en-US" sz="2400" b="1"/>
              <a:t>Client</a:t>
            </a:r>
          </a:p>
        </p:txBody>
      </p:sp>
      <p:sp>
        <p:nvSpPr>
          <p:cNvPr id="16" name="TextBox 15">
            <a:extLst>
              <a:ext uri="{FF2B5EF4-FFF2-40B4-BE49-F238E27FC236}">
                <a16:creationId xmlns:a16="http://schemas.microsoft.com/office/drawing/2014/main" id="{51AF8438-182C-A34B-B7DB-196C38B94868}"/>
              </a:ext>
            </a:extLst>
          </p:cNvPr>
          <p:cNvSpPr txBox="1"/>
          <p:nvPr/>
        </p:nvSpPr>
        <p:spPr>
          <a:xfrm>
            <a:off x="9401937" y="1703284"/>
            <a:ext cx="820546" cy="369332"/>
          </a:xfrm>
          <a:prstGeom prst="rect">
            <a:avLst/>
          </a:prstGeom>
        </p:spPr>
        <p:txBody>
          <a:bodyPr wrap="none" lIns="0" tIns="0" rIns="0" bIns="0" rtlCol="0" anchor="t" anchorCtr="0">
            <a:spAutoFit/>
          </a:bodyPr>
          <a:lstStyle/>
          <a:p>
            <a:r>
              <a:rPr lang="en-US" sz="2400" b="1"/>
              <a:t>Server</a:t>
            </a:r>
          </a:p>
        </p:txBody>
      </p:sp>
    </p:spTree>
    <p:extLst>
      <p:ext uri="{BB962C8B-B14F-4D97-AF65-F5344CB8AC3E}">
        <p14:creationId xmlns:p14="http://schemas.microsoft.com/office/powerpoint/2010/main" val="189291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par>
                          <p:cTn id="15" fill="hold">
                            <p:stCondLst>
                              <p:cond delay="500"/>
                            </p:stCondLst>
                            <p:childTnLst>
                              <p:par>
                                <p:cTn id="16" presetID="22" presetClass="entr" presetSubtype="2" fill="hold" grpId="0" nodeType="afterEffect">
                                  <p:stCondLst>
                                    <p:cond delay="500"/>
                                  </p:stCondLst>
                                  <p:childTnLst>
                                    <p:set>
                                      <p:cBhvr>
                                        <p:cTn id="17" dur="1" fill="hold">
                                          <p:stCondLst>
                                            <p:cond delay="0"/>
                                          </p:stCondLst>
                                        </p:cTn>
                                        <p:tgtEl>
                                          <p:spTgt spid="10"/>
                                        </p:tgtEl>
                                        <p:attrNameLst>
                                          <p:attrName>style.visibility</p:attrName>
                                        </p:attrNameLst>
                                      </p:cBhvr>
                                      <p:to>
                                        <p:strVal val="visible"/>
                                      </p:to>
                                    </p:set>
                                    <p:animEffect transition="in" filter="wipe(right)">
                                      <p:cBhvr>
                                        <p:cTn id="18" dur="500"/>
                                        <p:tgtEl>
                                          <p:spTgt spid="10"/>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8B76-D62B-7441-A06A-FCD1ACCB07EE}"/>
              </a:ext>
            </a:extLst>
          </p:cNvPr>
          <p:cNvSpPr>
            <a:spLocks noGrp="1"/>
          </p:cNvSpPr>
          <p:nvPr>
            <p:ph type="title"/>
          </p:nvPr>
        </p:nvSpPr>
        <p:spPr/>
        <p:txBody>
          <a:bodyPr/>
          <a:lstStyle/>
          <a:p>
            <a:r>
              <a:rPr lang="en-US"/>
              <a:t>Server-sent events</a:t>
            </a:r>
          </a:p>
        </p:txBody>
      </p:sp>
      <p:sp>
        <p:nvSpPr>
          <p:cNvPr id="3" name="Subtitle 2">
            <a:extLst>
              <a:ext uri="{FF2B5EF4-FFF2-40B4-BE49-F238E27FC236}">
                <a16:creationId xmlns:a16="http://schemas.microsoft.com/office/drawing/2014/main" id="{7F326FBB-BE8D-A345-96BE-4E5A981231AC}"/>
              </a:ext>
            </a:extLst>
          </p:cNvPr>
          <p:cNvSpPr>
            <a:spLocks noGrp="1"/>
          </p:cNvSpPr>
          <p:nvPr>
            <p:ph type="subTitle" idx="4294967295"/>
          </p:nvPr>
        </p:nvSpPr>
        <p:spPr>
          <a:xfrm>
            <a:off x="457200" y="1051560"/>
            <a:ext cx="11277600" cy="493035"/>
          </a:xfrm>
        </p:spPr>
        <p:txBody>
          <a:bodyPr/>
          <a:lstStyle/>
          <a:p>
            <a:endParaRPr lang="en-US"/>
          </a:p>
        </p:txBody>
      </p:sp>
      <p:sp>
        <p:nvSpPr>
          <p:cNvPr id="9" name="Right Arrow 8">
            <a:extLst>
              <a:ext uri="{FF2B5EF4-FFF2-40B4-BE49-F238E27FC236}">
                <a16:creationId xmlns:a16="http://schemas.microsoft.com/office/drawing/2014/main" id="{34CC1354-6250-5C44-AFD8-04BB18D3EA92}"/>
              </a:ext>
            </a:extLst>
          </p:cNvPr>
          <p:cNvSpPr/>
          <p:nvPr/>
        </p:nvSpPr>
        <p:spPr>
          <a:xfrm>
            <a:off x="1727200" y="2124559"/>
            <a:ext cx="8242300" cy="64770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2"/>
                </a:solidFill>
              </a:rPr>
              <a:t>new </a:t>
            </a:r>
            <a:r>
              <a:rPr lang="en-US" err="1">
                <a:solidFill>
                  <a:schemeClr val="bg2"/>
                </a:solidFill>
              </a:rPr>
              <a:t>EventSource</a:t>
            </a:r>
            <a:r>
              <a:rPr lang="en-US">
                <a:solidFill>
                  <a:schemeClr val="bg2"/>
                </a:solidFill>
              </a:rPr>
              <a:t>(…)</a:t>
            </a:r>
          </a:p>
        </p:txBody>
      </p:sp>
      <p:sp>
        <p:nvSpPr>
          <p:cNvPr id="10" name="Right Arrow 9">
            <a:extLst>
              <a:ext uri="{FF2B5EF4-FFF2-40B4-BE49-F238E27FC236}">
                <a16:creationId xmlns:a16="http://schemas.microsoft.com/office/drawing/2014/main" id="{88780DA7-F6AA-5243-903B-7739C4762D99}"/>
              </a:ext>
            </a:extLst>
          </p:cNvPr>
          <p:cNvSpPr/>
          <p:nvPr/>
        </p:nvSpPr>
        <p:spPr>
          <a:xfrm flipH="1">
            <a:off x="1727200" y="3740149"/>
            <a:ext cx="8242301" cy="647700"/>
          </a:xfrm>
          <a:prstGeom prst="right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2"/>
                </a:solidFill>
              </a:rPr>
              <a:t>Message</a:t>
            </a:r>
          </a:p>
        </p:txBody>
      </p:sp>
      <p:grpSp>
        <p:nvGrpSpPr>
          <p:cNvPr id="14" name="Group 13">
            <a:extLst>
              <a:ext uri="{FF2B5EF4-FFF2-40B4-BE49-F238E27FC236}">
                <a16:creationId xmlns:a16="http://schemas.microsoft.com/office/drawing/2014/main" id="{900C917F-B4C3-FA43-8186-A9A8757BC8EE}"/>
              </a:ext>
            </a:extLst>
          </p:cNvPr>
          <p:cNvGrpSpPr/>
          <p:nvPr/>
        </p:nvGrpSpPr>
        <p:grpSpPr>
          <a:xfrm>
            <a:off x="10198099" y="3669154"/>
            <a:ext cx="1028851" cy="819149"/>
            <a:chOff x="10198098" y="4443854"/>
            <a:chExt cx="1028851" cy="819149"/>
          </a:xfrm>
        </p:grpSpPr>
        <p:sp>
          <p:nvSpPr>
            <p:cNvPr id="12" name="Lightning Bolt 11">
              <a:extLst>
                <a:ext uri="{FF2B5EF4-FFF2-40B4-BE49-F238E27FC236}">
                  <a16:creationId xmlns:a16="http://schemas.microsoft.com/office/drawing/2014/main" id="{0406DD83-B529-A04B-9FE1-BDB255D19411}"/>
                </a:ext>
              </a:extLst>
            </p:cNvPr>
            <p:cNvSpPr/>
            <p:nvPr/>
          </p:nvSpPr>
          <p:spPr>
            <a:xfrm>
              <a:off x="10198098" y="4443854"/>
              <a:ext cx="558800" cy="819149"/>
            </a:xfrm>
            <a:prstGeom prst="lightningBolt">
              <a:avLst/>
            </a:prstGeom>
            <a:solidFill>
              <a:srgbClr val="FFC000"/>
            </a:solidFill>
            <a:ln>
              <a:solidFill>
                <a:srgbClr val="FF2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B33E943-B438-4C4F-BE18-CE6D57D1058B}"/>
                </a:ext>
              </a:extLst>
            </p:cNvPr>
            <p:cNvSpPr txBox="1"/>
            <p:nvPr/>
          </p:nvSpPr>
          <p:spPr>
            <a:xfrm>
              <a:off x="10706101" y="4713730"/>
              <a:ext cx="520848" cy="276999"/>
            </a:xfrm>
            <a:prstGeom prst="rect">
              <a:avLst/>
            </a:prstGeom>
          </p:spPr>
          <p:txBody>
            <a:bodyPr wrap="none" lIns="0" tIns="0" rIns="0" bIns="0" rtlCol="0" anchor="t" anchorCtr="0">
              <a:spAutoFit/>
            </a:bodyPr>
            <a:lstStyle/>
            <a:p>
              <a:r>
                <a:rPr lang="en-US"/>
                <a:t>Event</a:t>
              </a:r>
            </a:p>
          </p:txBody>
        </p:sp>
      </p:grpSp>
      <p:sp>
        <p:nvSpPr>
          <p:cNvPr id="15" name="TextBox 14">
            <a:extLst>
              <a:ext uri="{FF2B5EF4-FFF2-40B4-BE49-F238E27FC236}">
                <a16:creationId xmlns:a16="http://schemas.microsoft.com/office/drawing/2014/main" id="{B8258D2B-C0A8-254E-B3F7-AFB12A8EC4C5}"/>
              </a:ext>
            </a:extLst>
          </p:cNvPr>
          <p:cNvSpPr txBox="1"/>
          <p:nvPr/>
        </p:nvSpPr>
        <p:spPr>
          <a:xfrm>
            <a:off x="1451739" y="1703284"/>
            <a:ext cx="739305" cy="369332"/>
          </a:xfrm>
          <a:prstGeom prst="rect">
            <a:avLst/>
          </a:prstGeom>
        </p:spPr>
        <p:txBody>
          <a:bodyPr wrap="none" lIns="0" tIns="0" rIns="0" bIns="0" rtlCol="0" anchor="t" anchorCtr="0">
            <a:spAutoFit/>
          </a:bodyPr>
          <a:lstStyle/>
          <a:p>
            <a:r>
              <a:rPr lang="en-US" sz="2400" b="1"/>
              <a:t>Client</a:t>
            </a:r>
          </a:p>
        </p:txBody>
      </p:sp>
      <p:sp>
        <p:nvSpPr>
          <p:cNvPr id="16" name="TextBox 15">
            <a:extLst>
              <a:ext uri="{FF2B5EF4-FFF2-40B4-BE49-F238E27FC236}">
                <a16:creationId xmlns:a16="http://schemas.microsoft.com/office/drawing/2014/main" id="{51AF8438-182C-A34B-B7DB-196C38B94868}"/>
              </a:ext>
            </a:extLst>
          </p:cNvPr>
          <p:cNvSpPr txBox="1"/>
          <p:nvPr/>
        </p:nvSpPr>
        <p:spPr>
          <a:xfrm>
            <a:off x="9401937" y="1703284"/>
            <a:ext cx="820546" cy="369332"/>
          </a:xfrm>
          <a:prstGeom prst="rect">
            <a:avLst/>
          </a:prstGeom>
        </p:spPr>
        <p:txBody>
          <a:bodyPr wrap="none" lIns="0" tIns="0" rIns="0" bIns="0" rtlCol="0" anchor="t" anchorCtr="0">
            <a:spAutoFit/>
          </a:bodyPr>
          <a:lstStyle/>
          <a:p>
            <a:r>
              <a:rPr lang="en-US" sz="2400" b="1"/>
              <a:t>Server</a:t>
            </a:r>
          </a:p>
        </p:txBody>
      </p:sp>
      <p:sp>
        <p:nvSpPr>
          <p:cNvPr id="17" name="Right Arrow 16">
            <a:extLst>
              <a:ext uri="{FF2B5EF4-FFF2-40B4-BE49-F238E27FC236}">
                <a16:creationId xmlns:a16="http://schemas.microsoft.com/office/drawing/2014/main" id="{C66A3A41-3C33-BC48-A980-4F5F84D1B10A}"/>
              </a:ext>
            </a:extLst>
          </p:cNvPr>
          <p:cNvSpPr/>
          <p:nvPr/>
        </p:nvSpPr>
        <p:spPr>
          <a:xfrm flipH="1">
            <a:off x="1727200" y="4557095"/>
            <a:ext cx="8242301" cy="647700"/>
          </a:xfrm>
          <a:prstGeom prst="right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2"/>
                </a:solidFill>
              </a:rPr>
              <a:t>Message</a:t>
            </a:r>
          </a:p>
        </p:txBody>
      </p:sp>
      <p:grpSp>
        <p:nvGrpSpPr>
          <p:cNvPr id="18" name="Group 17">
            <a:extLst>
              <a:ext uri="{FF2B5EF4-FFF2-40B4-BE49-F238E27FC236}">
                <a16:creationId xmlns:a16="http://schemas.microsoft.com/office/drawing/2014/main" id="{D05BF62F-6780-EA43-B297-B7853FCF55F6}"/>
              </a:ext>
            </a:extLst>
          </p:cNvPr>
          <p:cNvGrpSpPr/>
          <p:nvPr/>
        </p:nvGrpSpPr>
        <p:grpSpPr>
          <a:xfrm>
            <a:off x="10198099" y="4486100"/>
            <a:ext cx="1028851" cy="819149"/>
            <a:chOff x="10198098" y="4443854"/>
            <a:chExt cx="1028851" cy="819149"/>
          </a:xfrm>
        </p:grpSpPr>
        <p:sp>
          <p:nvSpPr>
            <p:cNvPr id="19" name="Lightning Bolt 18">
              <a:extLst>
                <a:ext uri="{FF2B5EF4-FFF2-40B4-BE49-F238E27FC236}">
                  <a16:creationId xmlns:a16="http://schemas.microsoft.com/office/drawing/2014/main" id="{101AAD6D-6709-5747-BECD-04983DDD22E8}"/>
                </a:ext>
              </a:extLst>
            </p:cNvPr>
            <p:cNvSpPr/>
            <p:nvPr/>
          </p:nvSpPr>
          <p:spPr>
            <a:xfrm>
              <a:off x="10198098" y="4443854"/>
              <a:ext cx="558800" cy="819149"/>
            </a:xfrm>
            <a:prstGeom prst="lightningBolt">
              <a:avLst/>
            </a:prstGeom>
            <a:solidFill>
              <a:srgbClr val="FFC000"/>
            </a:solidFill>
            <a:ln>
              <a:solidFill>
                <a:srgbClr val="FF2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627DB04-1E51-1449-8BF1-23761FB5B7DE}"/>
                </a:ext>
              </a:extLst>
            </p:cNvPr>
            <p:cNvSpPr txBox="1"/>
            <p:nvPr/>
          </p:nvSpPr>
          <p:spPr>
            <a:xfrm>
              <a:off x="10706101" y="4713730"/>
              <a:ext cx="520848" cy="276999"/>
            </a:xfrm>
            <a:prstGeom prst="rect">
              <a:avLst/>
            </a:prstGeom>
          </p:spPr>
          <p:txBody>
            <a:bodyPr wrap="none" lIns="0" tIns="0" rIns="0" bIns="0" rtlCol="0" anchor="t" anchorCtr="0">
              <a:spAutoFit/>
            </a:bodyPr>
            <a:lstStyle/>
            <a:p>
              <a:r>
                <a:rPr lang="en-US"/>
                <a:t>Event</a:t>
              </a:r>
            </a:p>
          </p:txBody>
        </p:sp>
      </p:grpSp>
      <p:sp>
        <p:nvSpPr>
          <p:cNvPr id="21" name="Right Arrow 20">
            <a:extLst>
              <a:ext uri="{FF2B5EF4-FFF2-40B4-BE49-F238E27FC236}">
                <a16:creationId xmlns:a16="http://schemas.microsoft.com/office/drawing/2014/main" id="{13B94FC7-0703-A444-A41B-F653DCDB4D79}"/>
              </a:ext>
            </a:extLst>
          </p:cNvPr>
          <p:cNvSpPr/>
          <p:nvPr/>
        </p:nvSpPr>
        <p:spPr>
          <a:xfrm flipH="1">
            <a:off x="1727200" y="5377237"/>
            <a:ext cx="8242301" cy="647700"/>
          </a:xfrm>
          <a:prstGeom prst="right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2"/>
                </a:solidFill>
              </a:rPr>
              <a:t>Message</a:t>
            </a:r>
          </a:p>
        </p:txBody>
      </p:sp>
      <p:grpSp>
        <p:nvGrpSpPr>
          <p:cNvPr id="22" name="Group 21">
            <a:extLst>
              <a:ext uri="{FF2B5EF4-FFF2-40B4-BE49-F238E27FC236}">
                <a16:creationId xmlns:a16="http://schemas.microsoft.com/office/drawing/2014/main" id="{36D5869D-C8C6-5E40-87AF-EA2E12123C11}"/>
              </a:ext>
            </a:extLst>
          </p:cNvPr>
          <p:cNvGrpSpPr/>
          <p:nvPr/>
        </p:nvGrpSpPr>
        <p:grpSpPr>
          <a:xfrm>
            <a:off x="10198099" y="5306242"/>
            <a:ext cx="1028851" cy="819149"/>
            <a:chOff x="10198098" y="4443854"/>
            <a:chExt cx="1028851" cy="819149"/>
          </a:xfrm>
        </p:grpSpPr>
        <p:sp>
          <p:nvSpPr>
            <p:cNvPr id="23" name="Lightning Bolt 22">
              <a:extLst>
                <a:ext uri="{FF2B5EF4-FFF2-40B4-BE49-F238E27FC236}">
                  <a16:creationId xmlns:a16="http://schemas.microsoft.com/office/drawing/2014/main" id="{107E286E-2CBE-6245-811D-CF4C0596A0A3}"/>
                </a:ext>
              </a:extLst>
            </p:cNvPr>
            <p:cNvSpPr/>
            <p:nvPr/>
          </p:nvSpPr>
          <p:spPr>
            <a:xfrm>
              <a:off x="10198098" y="4443854"/>
              <a:ext cx="558800" cy="819149"/>
            </a:xfrm>
            <a:prstGeom prst="lightningBolt">
              <a:avLst/>
            </a:prstGeom>
            <a:solidFill>
              <a:srgbClr val="FFC000"/>
            </a:solidFill>
            <a:ln>
              <a:solidFill>
                <a:srgbClr val="FF2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E0A3B75-51BC-9C48-B908-901BAFF7483E}"/>
                </a:ext>
              </a:extLst>
            </p:cNvPr>
            <p:cNvSpPr txBox="1"/>
            <p:nvPr/>
          </p:nvSpPr>
          <p:spPr>
            <a:xfrm>
              <a:off x="10706101" y="4713730"/>
              <a:ext cx="520848" cy="276999"/>
            </a:xfrm>
            <a:prstGeom prst="rect">
              <a:avLst/>
            </a:prstGeom>
          </p:spPr>
          <p:txBody>
            <a:bodyPr wrap="none" lIns="0" tIns="0" rIns="0" bIns="0" rtlCol="0" anchor="t" anchorCtr="0">
              <a:spAutoFit/>
            </a:bodyPr>
            <a:lstStyle/>
            <a:p>
              <a:r>
                <a:rPr lang="en-US"/>
                <a:t>Event</a:t>
              </a:r>
            </a:p>
          </p:txBody>
        </p:sp>
      </p:grpSp>
    </p:spTree>
    <p:extLst>
      <p:ext uri="{BB962C8B-B14F-4D97-AF65-F5344CB8AC3E}">
        <p14:creationId xmlns:p14="http://schemas.microsoft.com/office/powerpoint/2010/main" val="301182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par>
                          <p:cTn id="15" fill="hold">
                            <p:stCondLst>
                              <p:cond delay="500"/>
                            </p:stCondLst>
                            <p:childTnLst>
                              <p:par>
                                <p:cTn id="16" presetID="22" presetClass="entr" presetSubtype="2"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right)">
                                      <p:cBhvr>
                                        <p:cTn id="18" dur="500"/>
                                        <p:tgtEl>
                                          <p:spTgt spid="10"/>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right)">
                                      <p:cBhvr>
                                        <p:cTn id="28" dur="500"/>
                                        <p:tgtEl>
                                          <p:spTgt spid="17"/>
                                        </p:tgtEl>
                                      </p:cBhvr>
                                    </p:animEffect>
                                  </p:childTnLst>
                                </p:cTn>
                              </p:par>
                            </p:childTnLst>
                          </p:cTn>
                        </p:par>
                        <p:par>
                          <p:cTn id="29" fill="hold">
                            <p:stCondLst>
                              <p:cond delay="2000"/>
                            </p:stCondLst>
                            <p:childTnLst>
                              <p:par>
                                <p:cTn id="30" presetID="53" presetClass="entr" presetSubtype="16"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childTnLst>
                          </p:cTn>
                        </p:par>
                        <p:par>
                          <p:cTn id="35" fill="hold">
                            <p:stCondLst>
                              <p:cond delay="2500"/>
                            </p:stCondLst>
                            <p:childTnLst>
                              <p:par>
                                <p:cTn id="36" presetID="22" presetClass="entr" presetSubtype="2"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right)">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7" grpId="0" animBg="1"/>
      <p:bldP spid="2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58B76-D62B-7441-A06A-FCD1ACCB07EE}"/>
              </a:ext>
            </a:extLst>
          </p:cNvPr>
          <p:cNvSpPr>
            <a:spLocks noGrp="1"/>
          </p:cNvSpPr>
          <p:nvPr>
            <p:ph type="title"/>
          </p:nvPr>
        </p:nvSpPr>
        <p:spPr/>
        <p:txBody>
          <a:bodyPr/>
          <a:lstStyle/>
          <a:p>
            <a:r>
              <a:rPr lang="en-US" err="1"/>
              <a:t>WebSockets</a:t>
            </a:r>
            <a:endParaRPr lang="en-US"/>
          </a:p>
        </p:txBody>
      </p:sp>
      <p:sp>
        <p:nvSpPr>
          <p:cNvPr id="3" name="Subtitle 2">
            <a:extLst>
              <a:ext uri="{FF2B5EF4-FFF2-40B4-BE49-F238E27FC236}">
                <a16:creationId xmlns:a16="http://schemas.microsoft.com/office/drawing/2014/main" id="{7F326FBB-BE8D-A345-96BE-4E5A981231AC}"/>
              </a:ext>
            </a:extLst>
          </p:cNvPr>
          <p:cNvSpPr>
            <a:spLocks noGrp="1"/>
          </p:cNvSpPr>
          <p:nvPr>
            <p:ph type="subTitle" idx="4294967295"/>
          </p:nvPr>
        </p:nvSpPr>
        <p:spPr>
          <a:xfrm>
            <a:off x="457200" y="1051560"/>
            <a:ext cx="11277600" cy="493035"/>
          </a:xfrm>
        </p:spPr>
        <p:txBody>
          <a:bodyPr/>
          <a:lstStyle/>
          <a:p>
            <a:endParaRPr lang="en-US"/>
          </a:p>
        </p:txBody>
      </p:sp>
      <p:sp>
        <p:nvSpPr>
          <p:cNvPr id="9" name="Right Arrow 8">
            <a:extLst>
              <a:ext uri="{FF2B5EF4-FFF2-40B4-BE49-F238E27FC236}">
                <a16:creationId xmlns:a16="http://schemas.microsoft.com/office/drawing/2014/main" id="{34CC1354-6250-5C44-AFD8-04BB18D3EA92}"/>
              </a:ext>
            </a:extLst>
          </p:cNvPr>
          <p:cNvSpPr/>
          <p:nvPr/>
        </p:nvSpPr>
        <p:spPr>
          <a:xfrm>
            <a:off x="1727200" y="2124559"/>
            <a:ext cx="8242300" cy="64770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2"/>
                </a:solidFill>
              </a:rPr>
              <a:t>upgrade: </a:t>
            </a:r>
            <a:r>
              <a:rPr lang="en-US" err="1">
                <a:solidFill>
                  <a:schemeClr val="bg2"/>
                </a:solidFill>
              </a:rPr>
              <a:t>websocket</a:t>
            </a:r>
            <a:endParaRPr lang="en-US">
              <a:solidFill>
                <a:schemeClr val="bg2"/>
              </a:solidFill>
            </a:endParaRPr>
          </a:p>
        </p:txBody>
      </p:sp>
      <p:sp>
        <p:nvSpPr>
          <p:cNvPr id="15" name="TextBox 14">
            <a:extLst>
              <a:ext uri="{FF2B5EF4-FFF2-40B4-BE49-F238E27FC236}">
                <a16:creationId xmlns:a16="http://schemas.microsoft.com/office/drawing/2014/main" id="{B8258D2B-C0A8-254E-B3F7-AFB12A8EC4C5}"/>
              </a:ext>
            </a:extLst>
          </p:cNvPr>
          <p:cNvSpPr txBox="1"/>
          <p:nvPr/>
        </p:nvSpPr>
        <p:spPr>
          <a:xfrm>
            <a:off x="1451739" y="1703284"/>
            <a:ext cx="739305" cy="369332"/>
          </a:xfrm>
          <a:prstGeom prst="rect">
            <a:avLst/>
          </a:prstGeom>
        </p:spPr>
        <p:txBody>
          <a:bodyPr wrap="none" lIns="0" tIns="0" rIns="0" bIns="0" rtlCol="0" anchor="t" anchorCtr="0">
            <a:spAutoFit/>
          </a:bodyPr>
          <a:lstStyle/>
          <a:p>
            <a:r>
              <a:rPr lang="en-US" sz="2400" b="1"/>
              <a:t>Client</a:t>
            </a:r>
          </a:p>
        </p:txBody>
      </p:sp>
      <p:sp>
        <p:nvSpPr>
          <p:cNvPr id="16" name="TextBox 15">
            <a:extLst>
              <a:ext uri="{FF2B5EF4-FFF2-40B4-BE49-F238E27FC236}">
                <a16:creationId xmlns:a16="http://schemas.microsoft.com/office/drawing/2014/main" id="{51AF8438-182C-A34B-B7DB-196C38B94868}"/>
              </a:ext>
            </a:extLst>
          </p:cNvPr>
          <p:cNvSpPr txBox="1"/>
          <p:nvPr/>
        </p:nvSpPr>
        <p:spPr>
          <a:xfrm>
            <a:off x="9401937" y="1703284"/>
            <a:ext cx="820546" cy="369332"/>
          </a:xfrm>
          <a:prstGeom prst="rect">
            <a:avLst/>
          </a:prstGeom>
        </p:spPr>
        <p:txBody>
          <a:bodyPr wrap="none" lIns="0" tIns="0" rIns="0" bIns="0" rtlCol="0" anchor="t" anchorCtr="0">
            <a:spAutoFit/>
          </a:bodyPr>
          <a:lstStyle/>
          <a:p>
            <a:r>
              <a:rPr lang="en-US" sz="2400" b="1"/>
              <a:t>Server</a:t>
            </a:r>
          </a:p>
        </p:txBody>
      </p:sp>
      <p:sp>
        <p:nvSpPr>
          <p:cNvPr id="5" name="Left-Right Arrow 4">
            <a:extLst>
              <a:ext uri="{FF2B5EF4-FFF2-40B4-BE49-F238E27FC236}">
                <a16:creationId xmlns:a16="http://schemas.microsoft.com/office/drawing/2014/main" id="{46C9BAE3-0CC0-2745-A535-E80596A93C0D}"/>
              </a:ext>
            </a:extLst>
          </p:cNvPr>
          <p:cNvSpPr/>
          <p:nvPr/>
        </p:nvSpPr>
        <p:spPr>
          <a:xfrm>
            <a:off x="1727199" y="3931053"/>
            <a:ext cx="8242300" cy="647700"/>
          </a:xfrm>
          <a:prstGeom prst="lef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2"/>
                </a:solidFill>
              </a:rPr>
              <a:t>messages</a:t>
            </a:r>
          </a:p>
        </p:txBody>
      </p:sp>
      <p:sp>
        <p:nvSpPr>
          <p:cNvPr id="25" name="Right Arrow 24">
            <a:extLst>
              <a:ext uri="{FF2B5EF4-FFF2-40B4-BE49-F238E27FC236}">
                <a16:creationId xmlns:a16="http://schemas.microsoft.com/office/drawing/2014/main" id="{634CB0E0-E989-4148-B09C-ED6D5A9F2248}"/>
              </a:ext>
            </a:extLst>
          </p:cNvPr>
          <p:cNvSpPr/>
          <p:nvPr/>
        </p:nvSpPr>
        <p:spPr>
          <a:xfrm flipH="1">
            <a:off x="1727199" y="2703956"/>
            <a:ext cx="8242301" cy="647700"/>
          </a:xfrm>
          <a:prstGeom prst="right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2"/>
                </a:solidFill>
              </a:rPr>
              <a:t>HTTP/1.1 101 Switching Protocols</a:t>
            </a:r>
          </a:p>
        </p:txBody>
      </p:sp>
      <p:sp>
        <p:nvSpPr>
          <p:cNvPr id="11" name="TextBox 10">
            <a:extLst>
              <a:ext uri="{FF2B5EF4-FFF2-40B4-BE49-F238E27FC236}">
                <a16:creationId xmlns:a16="http://schemas.microsoft.com/office/drawing/2014/main" id="{3ED7F43F-6E42-B84A-BC32-A39448C188CA}"/>
              </a:ext>
            </a:extLst>
          </p:cNvPr>
          <p:cNvSpPr txBox="1"/>
          <p:nvPr/>
        </p:nvSpPr>
        <p:spPr>
          <a:xfrm>
            <a:off x="10222483" y="2612992"/>
            <a:ext cx="230832" cy="738664"/>
          </a:xfrm>
          <a:prstGeom prst="rect">
            <a:avLst/>
          </a:prstGeom>
        </p:spPr>
        <p:txBody>
          <a:bodyPr wrap="square" lIns="0" tIns="0" rIns="0" bIns="0" rtlCol="0" anchor="t" anchorCtr="0">
            <a:spAutoFit/>
          </a:bodyPr>
          <a:lstStyle/>
          <a:p>
            <a:r>
              <a:rPr lang="en-US" sz="4800"/>
              <a:t>👍</a:t>
            </a:r>
          </a:p>
        </p:txBody>
      </p:sp>
      <p:sp>
        <p:nvSpPr>
          <p:cNvPr id="26" name="TextBox 25">
            <a:extLst>
              <a:ext uri="{FF2B5EF4-FFF2-40B4-BE49-F238E27FC236}">
                <a16:creationId xmlns:a16="http://schemas.microsoft.com/office/drawing/2014/main" id="{1076DBF4-B3B1-FF49-8645-E14F06BCCD68}"/>
              </a:ext>
            </a:extLst>
          </p:cNvPr>
          <p:cNvSpPr txBox="1"/>
          <p:nvPr/>
        </p:nvSpPr>
        <p:spPr>
          <a:xfrm>
            <a:off x="10222483" y="3981853"/>
            <a:ext cx="615553" cy="738664"/>
          </a:xfrm>
          <a:prstGeom prst="rect">
            <a:avLst/>
          </a:prstGeom>
        </p:spPr>
        <p:txBody>
          <a:bodyPr wrap="none" lIns="0" tIns="0" rIns="0" bIns="0" rtlCol="0" anchor="t" anchorCtr="0">
            <a:spAutoFit/>
          </a:bodyPr>
          <a:lstStyle/>
          <a:p>
            <a:r>
              <a:rPr lang="en-US" sz="4800"/>
              <a:t>🙂</a:t>
            </a:r>
          </a:p>
        </p:txBody>
      </p:sp>
      <p:sp>
        <p:nvSpPr>
          <p:cNvPr id="27" name="TextBox 26">
            <a:extLst>
              <a:ext uri="{FF2B5EF4-FFF2-40B4-BE49-F238E27FC236}">
                <a16:creationId xmlns:a16="http://schemas.microsoft.com/office/drawing/2014/main" id="{A762F009-60AE-EC43-B890-BBC841C46E43}"/>
              </a:ext>
            </a:extLst>
          </p:cNvPr>
          <p:cNvSpPr txBox="1"/>
          <p:nvPr/>
        </p:nvSpPr>
        <p:spPr>
          <a:xfrm>
            <a:off x="888998" y="3981853"/>
            <a:ext cx="615553" cy="738664"/>
          </a:xfrm>
          <a:prstGeom prst="rect">
            <a:avLst/>
          </a:prstGeom>
        </p:spPr>
        <p:txBody>
          <a:bodyPr wrap="none" lIns="0" tIns="0" rIns="0" bIns="0" rtlCol="0" anchor="t" anchorCtr="0">
            <a:spAutoFit/>
          </a:bodyPr>
          <a:lstStyle/>
          <a:p>
            <a:r>
              <a:rPr lang="en-US" sz="4800"/>
              <a:t>🙂</a:t>
            </a:r>
          </a:p>
        </p:txBody>
      </p:sp>
    </p:spTree>
    <p:extLst>
      <p:ext uri="{BB962C8B-B14F-4D97-AF65-F5344CB8AC3E}">
        <p14:creationId xmlns:p14="http://schemas.microsoft.com/office/powerpoint/2010/main" val="345065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par>
                          <p:cTn id="15" fill="hold">
                            <p:stCondLst>
                              <p:cond delay="500"/>
                            </p:stCondLst>
                            <p:childTnLst>
                              <p:par>
                                <p:cTn id="16" presetID="22" presetClass="entr" presetSubtype="2"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right)">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7" presetClass="entr" presetSubtype="1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strVal val="#ppt_h"/>
                                          </p:val>
                                        </p:tav>
                                        <p:tav tm="100000">
                                          <p:val>
                                            <p:strVal val="#ppt_h"/>
                                          </p:val>
                                        </p:tav>
                                      </p:tavLst>
                                    </p:anim>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00" fill="hold"/>
                                        <p:tgtEl>
                                          <p:spTgt spid="26"/>
                                        </p:tgtEl>
                                        <p:attrNameLst>
                                          <p:attrName>ppt_w</p:attrName>
                                        </p:attrNameLst>
                                      </p:cBhvr>
                                      <p:tavLst>
                                        <p:tav tm="0">
                                          <p:val>
                                            <p:fltVal val="0"/>
                                          </p:val>
                                        </p:tav>
                                        <p:tav tm="100000">
                                          <p:val>
                                            <p:strVal val="#ppt_w"/>
                                          </p:val>
                                        </p:tav>
                                      </p:tavLst>
                                    </p:anim>
                                    <p:anim calcmode="lin" valueType="num">
                                      <p:cBhvr>
                                        <p:cTn id="29" dur="500" fill="hold"/>
                                        <p:tgtEl>
                                          <p:spTgt spid="26"/>
                                        </p:tgtEl>
                                        <p:attrNameLst>
                                          <p:attrName>ppt_h</p:attrName>
                                        </p:attrNameLst>
                                      </p:cBhvr>
                                      <p:tavLst>
                                        <p:tav tm="0">
                                          <p:val>
                                            <p:fltVal val="0"/>
                                          </p:val>
                                        </p:tav>
                                        <p:tav tm="100000">
                                          <p:val>
                                            <p:strVal val="#ppt_h"/>
                                          </p:val>
                                        </p:tav>
                                      </p:tavLst>
                                    </p:anim>
                                    <p:animEffect transition="in" filter="fade">
                                      <p:cBhvr>
                                        <p:cTn id="30" dur="500"/>
                                        <p:tgtEl>
                                          <p:spTgt spid="2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fltVal val="0"/>
                                          </p:val>
                                        </p:tav>
                                        <p:tav tm="100000">
                                          <p:val>
                                            <p:strVal val="#ppt_h"/>
                                          </p:val>
                                        </p:tav>
                                      </p:tavLst>
                                    </p:anim>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25" grpId="0" animBg="1"/>
      <p:bldP spid="11" grpId="0"/>
      <p:bldP spid="26"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B998F-4695-43B3-AB45-5AABD6CE07BB}"/>
              </a:ext>
            </a:extLst>
          </p:cNvPr>
          <p:cNvSpPr>
            <a:spLocks noGrp="1"/>
          </p:cNvSpPr>
          <p:nvPr>
            <p:ph type="title"/>
          </p:nvPr>
        </p:nvSpPr>
        <p:spPr/>
        <p:txBody>
          <a:bodyPr/>
          <a:lstStyle/>
          <a:p>
            <a:r>
              <a:rPr lang="en-US" dirty="0" err="1"/>
              <a:t>Novità</a:t>
            </a:r>
            <a:r>
              <a:rPr lang="en-US" dirty="0"/>
              <a:t> in .NET Core 3</a:t>
            </a:r>
          </a:p>
        </p:txBody>
      </p:sp>
      <p:sp>
        <p:nvSpPr>
          <p:cNvPr id="3" name="Text Placeholder 2">
            <a:extLst>
              <a:ext uri="{FF2B5EF4-FFF2-40B4-BE49-F238E27FC236}">
                <a16:creationId xmlns:a16="http://schemas.microsoft.com/office/drawing/2014/main" id="{4D8A0144-6C36-489B-BB1E-FCD858C4A811}"/>
              </a:ext>
            </a:extLst>
          </p:cNvPr>
          <p:cNvSpPr>
            <a:spLocks noGrp="1"/>
          </p:cNvSpPr>
          <p:nvPr>
            <p:ph type="body" sz="quarter" idx="12"/>
          </p:nvPr>
        </p:nvSpPr>
        <p:spPr/>
        <p:txBody>
          <a:bodyPr/>
          <a:lstStyle/>
          <a:p>
            <a:r>
              <a:rPr lang="en-US" dirty="0"/>
              <a:t>Per </a:t>
            </a:r>
            <a:r>
              <a:rPr lang="en-US" dirty="0" err="1"/>
              <a:t>sviluppatori</a:t>
            </a:r>
            <a:r>
              <a:rPr lang="en-US"/>
              <a:t> web</a:t>
            </a:r>
          </a:p>
        </p:txBody>
      </p:sp>
    </p:spTree>
    <p:extLst>
      <p:ext uri="{BB962C8B-B14F-4D97-AF65-F5344CB8AC3E}">
        <p14:creationId xmlns:p14="http://schemas.microsoft.com/office/powerpoint/2010/main" val="339622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a:t>Client-to-server Streaming</a:t>
            </a:r>
          </a:p>
        </p:txBody>
      </p:sp>
    </p:spTree>
    <p:extLst>
      <p:ext uri="{BB962C8B-B14F-4D97-AF65-F5344CB8AC3E}">
        <p14:creationId xmlns:p14="http://schemas.microsoft.com/office/powerpoint/2010/main" val="4626216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a:t>Server-to-client Streaming</a:t>
            </a:r>
          </a:p>
        </p:txBody>
      </p:sp>
    </p:spTree>
    <p:extLst>
      <p:ext uri="{BB962C8B-B14F-4D97-AF65-F5344CB8AC3E}">
        <p14:creationId xmlns:p14="http://schemas.microsoft.com/office/powerpoint/2010/main" val="273038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830106-4DC1-C147-A659-E95DF4423072}"/>
              </a:ext>
            </a:extLst>
          </p:cNvPr>
          <p:cNvSpPr txBox="1"/>
          <p:nvPr/>
        </p:nvSpPr>
        <p:spPr>
          <a:xfrm>
            <a:off x="902910" y="1673690"/>
            <a:ext cx="5882901" cy="2289858"/>
          </a:xfrm>
          <a:prstGeom prst="rect">
            <a:avLst/>
          </a:prstGeom>
          <a:noFill/>
        </p:spPr>
        <p:txBody>
          <a:bodyPr wrap="square" lIns="182880" tIns="146304" rIns="182880" bIns="146304" rtlCol="0">
            <a:spAutoFit/>
          </a:bodyPr>
          <a:lstStyle/>
          <a:p>
            <a:pPr>
              <a:lnSpc>
                <a:spcPct val="90000"/>
              </a:lnSpc>
              <a:spcAft>
                <a:spcPts val="600"/>
              </a:spcAft>
            </a:pPr>
            <a:r>
              <a:rPr lang="en-US" sz="7200">
                <a:gradFill>
                  <a:gsLst>
                    <a:gs pos="2917">
                      <a:schemeClr val="tx1"/>
                    </a:gs>
                    <a:gs pos="30000">
                      <a:schemeClr val="tx1"/>
                    </a:gs>
                  </a:gsLst>
                  <a:lin ang="5400000" scaled="0"/>
                </a:gradFill>
              </a:rPr>
              <a:t>What if the connection…</a:t>
            </a:r>
          </a:p>
        </p:txBody>
      </p:sp>
      <p:pic>
        <p:nvPicPr>
          <p:cNvPr id="3" name="Graphic 2">
            <a:extLst>
              <a:ext uri="{FF2B5EF4-FFF2-40B4-BE49-F238E27FC236}">
                <a16:creationId xmlns:a16="http://schemas.microsoft.com/office/drawing/2014/main" id="{638C9C97-3C6C-1245-9F03-DE45CB2011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32606" y="1050758"/>
            <a:ext cx="4756484" cy="4756484"/>
          </a:xfrm>
          <a:prstGeom prst="rect">
            <a:avLst/>
          </a:prstGeom>
        </p:spPr>
      </p:pic>
    </p:spTree>
    <p:extLst>
      <p:ext uri="{BB962C8B-B14F-4D97-AF65-F5344CB8AC3E}">
        <p14:creationId xmlns:p14="http://schemas.microsoft.com/office/powerpoint/2010/main" val="164141394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830106-4DC1-C147-A659-E95DF4423072}"/>
              </a:ext>
            </a:extLst>
          </p:cNvPr>
          <p:cNvSpPr txBox="1"/>
          <p:nvPr/>
        </p:nvSpPr>
        <p:spPr>
          <a:xfrm>
            <a:off x="902910" y="1673690"/>
            <a:ext cx="5882901" cy="3287054"/>
          </a:xfrm>
          <a:prstGeom prst="rect">
            <a:avLst/>
          </a:prstGeom>
          <a:noFill/>
        </p:spPr>
        <p:txBody>
          <a:bodyPr wrap="square" lIns="182880" tIns="146304" rIns="182880" bIns="146304" rtlCol="0">
            <a:spAutoFit/>
          </a:bodyPr>
          <a:lstStyle/>
          <a:p>
            <a:pPr>
              <a:lnSpc>
                <a:spcPct val="90000"/>
              </a:lnSpc>
              <a:spcAft>
                <a:spcPts val="600"/>
              </a:spcAft>
            </a:pPr>
            <a:r>
              <a:rPr lang="en-US" sz="7200">
                <a:gradFill>
                  <a:gsLst>
                    <a:gs pos="2917">
                      <a:schemeClr val="tx1"/>
                    </a:gs>
                    <a:gs pos="30000">
                      <a:schemeClr val="tx1"/>
                    </a:gs>
                  </a:gsLst>
                  <a:lin ang="5400000" scaled="0"/>
                </a:gradFill>
              </a:rPr>
              <a:t>What if the connection breaks? </a:t>
            </a:r>
          </a:p>
        </p:txBody>
      </p:sp>
      <p:pic>
        <p:nvPicPr>
          <p:cNvPr id="5" name="Graphic 4">
            <a:extLst>
              <a:ext uri="{FF2B5EF4-FFF2-40B4-BE49-F238E27FC236}">
                <a16:creationId xmlns:a16="http://schemas.microsoft.com/office/drawing/2014/main" id="{ABDD8C99-545A-2B46-B6E9-2E157CDA81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22808"/>
            <a:ext cx="5212384" cy="5212384"/>
          </a:xfrm>
          <a:prstGeom prst="rect">
            <a:avLst/>
          </a:prstGeom>
        </p:spPr>
      </p:pic>
    </p:spTree>
    <p:extLst>
      <p:ext uri="{BB962C8B-B14F-4D97-AF65-F5344CB8AC3E}">
        <p14:creationId xmlns:p14="http://schemas.microsoft.com/office/powerpoint/2010/main" val="255462499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a:t>Automatic Reconnections</a:t>
            </a:r>
          </a:p>
        </p:txBody>
      </p:sp>
    </p:spTree>
    <p:extLst>
      <p:ext uri="{BB962C8B-B14F-4D97-AF65-F5344CB8AC3E}">
        <p14:creationId xmlns:p14="http://schemas.microsoft.com/office/powerpoint/2010/main" val="3529971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2270173"/>
          </a:xfrm>
        </p:spPr>
        <p:txBody>
          <a:bodyPr/>
          <a:lstStyle/>
          <a:p>
            <a:r>
              <a:rPr lang="en-US"/>
              <a:t>Scale out with </a:t>
            </a:r>
            <a:br>
              <a:rPr lang="en-US"/>
            </a:br>
            <a:r>
              <a:rPr lang="en-US" sz="8000"/>
              <a:t>Azure SignalR Service</a:t>
            </a:r>
            <a:endParaRPr lang="en-US"/>
          </a:p>
        </p:txBody>
      </p:sp>
    </p:spTree>
    <p:extLst>
      <p:ext uri="{BB962C8B-B14F-4D97-AF65-F5344CB8AC3E}">
        <p14:creationId xmlns:p14="http://schemas.microsoft.com/office/powerpoint/2010/main" val="35842310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2B4E-16CA-634D-BFD6-91BB555C7AC3}"/>
              </a:ext>
            </a:extLst>
          </p:cNvPr>
          <p:cNvSpPr>
            <a:spLocks noGrp="1"/>
          </p:cNvSpPr>
          <p:nvPr>
            <p:ph type="title"/>
          </p:nvPr>
        </p:nvSpPr>
        <p:spPr/>
        <p:txBody>
          <a:bodyPr/>
          <a:lstStyle/>
          <a:p>
            <a:r>
              <a:rPr lang="en-US"/>
              <a:t>Azure SignalR Service</a:t>
            </a:r>
          </a:p>
        </p:txBody>
      </p:sp>
      <p:sp>
        <p:nvSpPr>
          <p:cNvPr id="4" name="Content Placeholder 3">
            <a:extLst>
              <a:ext uri="{FF2B5EF4-FFF2-40B4-BE49-F238E27FC236}">
                <a16:creationId xmlns:a16="http://schemas.microsoft.com/office/drawing/2014/main" id="{9379EDEC-5BB0-9348-B25B-AE66D21B46BE}"/>
              </a:ext>
            </a:extLst>
          </p:cNvPr>
          <p:cNvSpPr>
            <a:spLocks noGrp="1"/>
          </p:cNvSpPr>
          <p:nvPr>
            <p:ph idx="32"/>
          </p:nvPr>
        </p:nvSpPr>
        <p:spPr/>
        <p:txBody>
          <a:bodyPr/>
          <a:lstStyle/>
          <a:p>
            <a:r>
              <a:rPr lang="en-US"/>
              <a:t>Offload ASP.NET Core </a:t>
            </a:r>
            <a:r>
              <a:rPr lang="en-US" err="1"/>
              <a:t>SignalR</a:t>
            </a:r>
            <a:r>
              <a:rPr lang="en-US"/>
              <a:t> scale-out to a managed service</a:t>
            </a:r>
          </a:p>
          <a:p>
            <a:r>
              <a:rPr lang="en-US"/>
              <a:t>Free tier – Up to 20 connections</a:t>
            </a:r>
          </a:p>
          <a:p>
            <a:r>
              <a:rPr lang="en-US"/>
              <a:t>Pay for “units” of 1,000 connections, up to 100,000 connections</a:t>
            </a:r>
          </a:p>
          <a:p>
            <a:r>
              <a:rPr lang="en-US"/>
              <a:t>Add NuGet package and 1 line of code</a:t>
            </a:r>
          </a:p>
        </p:txBody>
      </p:sp>
      <p:sp>
        <p:nvSpPr>
          <p:cNvPr id="5" name="Freeform: Shape 5">
            <a:extLst>
              <a:ext uri="{FF2B5EF4-FFF2-40B4-BE49-F238E27FC236}">
                <a16:creationId xmlns:a16="http://schemas.microsoft.com/office/drawing/2014/main" id="{5CCE4843-08D3-B942-8DE1-AD3A0B303693}"/>
              </a:ext>
            </a:extLst>
          </p:cNvPr>
          <p:cNvSpPr/>
          <p:nvPr/>
        </p:nvSpPr>
        <p:spPr>
          <a:xfrm>
            <a:off x="9915925" y="4777176"/>
            <a:ext cx="1729550" cy="1743238"/>
          </a:xfrm>
          <a:custGeom>
            <a:avLst/>
            <a:gdLst>
              <a:gd name="connsiteX0" fmla="*/ 1787857 w 3575714"/>
              <a:gd name="connsiteY0" fmla="*/ 0 h 3575714"/>
              <a:gd name="connsiteX1" fmla="*/ 3575714 w 3575714"/>
              <a:gd name="connsiteY1" fmla="*/ 1787857 h 3575714"/>
              <a:gd name="connsiteX2" fmla="*/ 2925100 w 3575714"/>
              <a:gd name="connsiteY2" fmla="*/ 3167455 h 3575714"/>
              <a:gd name="connsiteX3" fmla="*/ 2813407 w 3575714"/>
              <a:gd name="connsiteY3" fmla="*/ 3250977 h 3575714"/>
              <a:gd name="connsiteX4" fmla="*/ 2166450 w 3575714"/>
              <a:gd name="connsiteY4" fmla="*/ 2605650 h 3575714"/>
              <a:gd name="connsiteX5" fmla="*/ 2234550 w 3575714"/>
              <a:gd name="connsiteY5" fmla="*/ 2599092 h 3575714"/>
              <a:gd name="connsiteX6" fmla="*/ 2922894 w 3575714"/>
              <a:gd name="connsiteY6" fmla="*/ 1792406 h 3575714"/>
              <a:gd name="connsiteX7" fmla="*/ 2234550 w 3575714"/>
              <a:gd name="connsiteY7" fmla="*/ 985720 h 3575714"/>
              <a:gd name="connsiteX8" fmla="*/ 2182203 w 3575714"/>
              <a:gd name="connsiteY8" fmla="*/ 978089 h 3575714"/>
              <a:gd name="connsiteX9" fmla="*/ 2114336 w 3575714"/>
              <a:gd name="connsiteY9" fmla="*/ 978089 h 3575714"/>
              <a:gd name="connsiteX10" fmla="*/ 1936191 w 3575714"/>
              <a:gd name="connsiteY10" fmla="*/ 978089 h 3575714"/>
              <a:gd name="connsiteX11" fmla="*/ 1456523 w 3575714"/>
              <a:gd name="connsiteY11" fmla="*/ 978089 h 3575714"/>
              <a:gd name="connsiteX12" fmla="*/ 1456523 w 3575714"/>
              <a:gd name="connsiteY12" fmla="*/ 663536 h 3575714"/>
              <a:gd name="connsiteX13" fmla="*/ 1136422 w 3575714"/>
              <a:gd name="connsiteY13" fmla="*/ 978089 h 3575714"/>
              <a:gd name="connsiteX14" fmla="*/ 1135807 w 3575714"/>
              <a:gd name="connsiteY14" fmla="*/ 978089 h 3575714"/>
              <a:gd name="connsiteX15" fmla="*/ 647534 w 3575714"/>
              <a:gd name="connsiteY15" fmla="*/ 1466362 h 3575714"/>
              <a:gd name="connsiteX16" fmla="*/ 2114336 w 3575714"/>
              <a:gd name="connsiteY16" fmla="*/ 1466362 h 3575714"/>
              <a:gd name="connsiteX17" fmla="*/ 2114336 w 3575714"/>
              <a:gd name="connsiteY17" fmla="*/ 1465899 h 3575714"/>
              <a:gd name="connsiteX18" fmla="*/ 2170041 w 3575714"/>
              <a:gd name="connsiteY18" fmla="*/ 1471515 h 3575714"/>
              <a:gd name="connsiteX19" fmla="*/ 2431575 w 3575714"/>
              <a:gd name="connsiteY19" fmla="*/ 1792406 h 3575714"/>
              <a:gd name="connsiteX20" fmla="*/ 2104029 w 3575714"/>
              <a:gd name="connsiteY20" fmla="*/ 2119952 h 3575714"/>
              <a:gd name="connsiteX21" fmla="*/ 1680331 w 3575714"/>
              <a:gd name="connsiteY21" fmla="*/ 2119952 h 3575714"/>
              <a:gd name="connsiteX22" fmla="*/ 1468804 w 3575714"/>
              <a:gd name="connsiteY22" fmla="*/ 2616480 h 3575714"/>
              <a:gd name="connsiteX23" fmla="*/ 2341728 w 3575714"/>
              <a:gd name="connsiteY23" fmla="*/ 3487204 h 3575714"/>
              <a:gd name="connsiteX24" fmla="*/ 2319511 w 3575714"/>
              <a:gd name="connsiteY24" fmla="*/ 3495336 h 3575714"/>
              <a:gd name="connsiteX25" fmla="*/ 1787857 w 3575714"/>
              <a:gd name="connsiteY25" fmla="*/ 3575714 h 3575714"/>
              <a:gd name="connsiteX26" fmla="*/ 0 w 3575714"/>
              <a:gd name="connsiteY26" fmla="*/ 1787857 h 3575714"/>
              <a:gd name="connsiteX27" fmla="*/ 1787857 w 3575714"/>
              <a:gd name="connsiteY27" fmla="*/ 0 h 357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575714" h="3575714">
                <a:moveTo>
                  <a:pt x="1787857" y="0"/>
                </a:moveTo>
                <a:cubicBezTo>
                  <a:pt x="2775263" y="0"/>
                  <a:pt x="3575714" y="800451"/>
                  <a:pt x="3575714" y="1787857"/>
                </a:cubicBezTo>
                <a:cubicBezTo>
                  <a:pt x="3575714" y="2343273"/>
                  <a:pt x="3322447" y="2839535"/>
                  <a:pt x="2925100" y="3167455"/>
                </a:cubicBezTo>
                <a:lnTo>
                  <a:pt x="2813407" y="3250977"/>
                </a:lnTo>
                <a:lnTo>
                  <a:pt x="2166450" y="2605650"/>
                </a:lnTo>
                <a:lnTo>
                  <a:pt x="2234550" y="2599092"/>
                </a:lnTo>
                <a:cubicBezTo>
                  <a:pt x="2627388" y="2522312"/>
                  <a:pt x="2922894" y="2190321"/>
                  <a:pt x="2922894" y="1792406"/>
                </a:cubicBezTo>
                <a:cubicBezTo>
                  <a:pt x="2922894" y="1394491"/>
                  <a:pt x="2627388" y="1062500"/>
                  <a:pt x="2234550" y="985720"/>
                </a:cubicBezTo>
                <a:lnTo>
                  <a:pt x="2182203" y="978089"/>
                </a:lnTo>
                <a:lnTo>
                  <a:pt x="2114336" y="978089"/>
                </a:lnTo>
                <a:lnTo>
                  <a:pt x="1936191" y="978089"/>
                </a:lnTo>
                <a:lnTo>
                  <a:pt x="1456523" y="978089"/>
                </a:lnTo>
                <a:lnTo>
                  <a:pt x="1456523" y="663536"/>
                </a:lnTo>
                <a:lnTo>
                  <a:pt x="1136422" y="978089"/>
                </a:lnTo>
                <a:lnTo>
                  <a:pt x="1135807" y="978089"/>
                </a:lnTo>
                <a:lnTo>
                  <a:pt x="647534" y="1466362"/>
                </a:lnTo>
                <a:lnTo>
                  <a:pt x="2114336" y="1466362"/>
                </a:lnTo>
                <a:lnTo>
                  <a:pt x="2114336" y="1465899"/>
                </a:lnTo>
                <a:lnTo>
                  <a:pt x="2170041" y="1471515"/>
                </a:lnTo>
                <a:cubicBezTo>
                  <a:pt x="2319299" y="1502057"/>
                  <a:pt x="2431575" y="1634120"/>
                  <a:pt x="2431575" y="1792406"/>
                </a:cubicBezTo>
                <a:cubicBezTo>
                  <a:pt x="2431575" y="1973305"/>
                  <a:pt x="2284928" y="2119952"/>
                  <a:pt x="2104029" y="2119952"/>
                </a:cubicBezTo>
                <a:lnTo>
                  <a:pt x="1680331" y="2119952"/>
                </a:lnTo>
                <a:lnTo>
                  <a:pt x="1468804" y="2616480"/>
                </a:lnTo>
                <a:lnTo>
                  <a:pt x="2341728" y="3487204"/>
                </a:lnTo>
                <a:lnTo>
                  <a:pt x="2319511" y="3495336"/>
                </a:lnTo>
                <a:cubicBezTo>
                  <a:pt x="2151562" y="3547573"/>
                  <a:pt x="1972996" y="3575714"/>
                  <a:pt x="1787857" y="3575714"/>
                </a:cubicBezTo>
                <a:cubicBezTo>
                  <a:pt x="800451" y="3575714"/>
                  <a:pt x="0" y="2775263"/>
                  <a:pt x="0" y="1787857"/>
                </a:cubicBezTo>
                <a:cubicBezTo>
                  <a:pt x="0" y="800451"/>
                  <a:pt x="800451" y="0"/>
                  <a:pt x="1787857" y="0"/>
                </a:cubicBezTo>
                <a:close/>
              </a:path>
            </a:pathLst>
          </a:custGeom>
          <a:solidFill>
            <a:srgbClr val="00A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3178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a:extLst>
              <a:ext uri="{FF2B5EF4-FFF2-40B4-BE49-F238E27FC236}">
                <a16:creationId xmlns:a16="http://schemas.microsoft.com/office/drawing/2014/main" id="{93D7DA9A-E6C1-2241-859E-5C982EB4986E}"/>
              </a:ext>
            </a:extLst>
          </p:cNvPr>
          <p:cNvSpPr/>
          <p:nvPr/>
        </p:nvSpPr>
        <p:spPr bwMode="auto">
          <a:xfrm>
            <a:off x="147812" y="121025"/>
            <a:ext cx="11712493" cy="5116553"/>
          </a:xfrm>
          <a:prstGeom prst="cloud">
            <a:avLst/>
          </a:prstGeom>
          <a:solidFill>
            <a:schemeClr val="accent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BA91D78D-01A9-954E-B725-59DE1BB75512}"/>
              </a:ext>
            </a:extLst>
          </p:cNvPr>
          <p:cNvSpPr/>
          <p:nvPr/>
        </p:nvSpPr>
        <p:spPr bwMode="auto">
          <a:xfrm>
            <a:off x="1309464" y="1522682"/>
            <a:ext cx="3596199" cy="20236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a:t>
            </a:r>
            <a:r>
              <a:rPr lang="en-US" sz="3200">
                <a:gradFill>
                  <a:gsLst>
                    <a:gs pos="0">
                      <a:srgbClr val="FFFFFF"/>
                    </a:gs>
                    <a:gs pos="100000">
                      <a:srgbClr val="FFFFFF"/>
                    </a:gs>
                  </a:gsLst>
                  <a:lin ang="5400000" scaled="0"/>
                </a:gradFill>
                <a:latin typeface="Segoe UI"/>
                <a:ea typeface="Segoe UI" pitchFamily="34" charset="0"/>
                <a:cs typeface="Segoe UI" pitchFamily="34" charset="0"/>
              </a:rPr>
              <a:t>NET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Core app</a:t>
            </a:r>
          </a:p>
        </p:txBody>
      </p:sp>
      <p:sp>
        <p:nvSpPr>
          <p:cNvPr id="6" name="Rectangle: Rounded Corners 5">
            <a:extLst>
              <a:ext uri="{FF2B5EF4-FFF2-40B4-BE49-F238E27FC236}">
                <a16:creationId xmlns:a16="http://schemas.microsoft.com/office/drawing/2014/main" id="{18DF0FD9-310E-CF48-A573-29071B6B3487}"/>
              </a:ext>
            </a:extLst>
          </p:cNvPr>
          <p:cNvSpPr/>
          <p:nvPr/>
        </p:nvSpPr>
        <p:spPr bwMode="auto">
          <a:xfrm>
            <a:off x="3702359" y="1895911"/>
            <a:ext cx="1719123" cy="117277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i="0" u="none" strike="noStrike" kern="1200" normalizeH="0" baseline="0" noProof="0">
                <a:ln w="0"/>
                <a:solidFill>
                  <a:schemeClr val="accent6">
                    <a:lumMod val="50000"/>
                  </a:schemeClr>
                </a:solidFill>
                <a:uLnTx/>
                <a:uFillTx/>
                <a:latin typeface="Segoe UI"/>
                <a:ea typeface="Segoe UI" pitchFamily="34" charset="0"/>
                <a:cs typeface="Segoe UI" pitchFamily="34" charset="0"/>
              </a:rPr>
              <a:t>Business Logic (Hub)</a:t>
            </a:r>
          </a:p>
        </p:txBody>
      </p:sp>
      <p:sp>
        <p:nvSpPr>
          <p:cNvPr id="7" name="Rectangle: Rounded Corners 8">
            <a:extLst>
              <a:ext uri="{FF2B5EF4-FFF2-40B4-BE49-F238E27FC236}">
                <a16:creationId xmlns:a16="http://schemas.microsoft.com/office/drawing/2014/main" id="{2D8D8D71-01E5-0641-9DD0-022AAE43FF16}"/>
              </a:ext>
            </a:extLst>
          </p:cNvPr>
          <p:cNvSpPr/>
          <p:nvPr/>
        </p:nvSpPr>
        <p:spPr bwMode="auto">
          <a:xfrm>
            <a:off x="5164311" y="5635743"/>
            <a:ext cx="1598710" cy="104559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Client</a:t>
            </a:r>
          </a:p>
        </p:txBody>
      </p:sp>
      <p:sp>
        <p:nvSpPr>
          <p:cNvPr id="8" name="Rectangle: Rounded Corners 13">
            <a:extLst>
              <a:ext uri="{FF2B5EF4-FFF2-40B4-BE49-F238E27FC236}">
                <a16:creationId xmlns:a16="http://schemas.microsoft.com/office/drawing/2014/main" id="{262668B0-7EA1-0347-B724-AFAB94790D05}"/>
              </a:ext>
            </a:extLst>
          </p:cNvPr>
          <p:cNvSpPr/>
          <p:nvPr/>
        </p:nvSpPr>
        <p:spPr bwMode="auto">
          <a:xfrm>
            <a:off x="1646350" y="2884992"/>
            <a:ext cx="1719123" cy="117277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i="0" u="none" strike="noStrike" kern="1200" normalizeH="0" baseline="0" noProof="0">
                <a:ln w="0"/>
                <a:solidFill>
                  <a:schemeClr val="accent6">
                    <a:lumMod val="50000"/>
                  </a:schemeClr>
                </a:solidFill>
                <a:uLnTx/>
                <a:uFillTx/>
                <a:latin typeface="Segoe UI"/>
                <a:ea typeface="Segoe UI" pitchFamily="34" charset="0"/>
                <a:cs typeface="Segoe UI" pitchFamily="34" charset="0"/>
              </a:rPr>
              <a:t>Pages</a:t>
            </a:r>
          </a:p>
        </p:txBody>
      </p:sp>
      <p:cxnSp>
        <p:nvCxnSpPr>
          <p:cNvPr id="12" name="Connector: Curved 18">
            <a:extLst>
              <a:ext uri="{FF2B5EF4-FFF2-40B4-BE49-F238E27FC236}">
                <a16:creationId xmlns:a16="http://schemas.microsoft.com/office/drawing/2014/main" id="{2E3FCE3A-D06E-5244-B4AF-5EA1C3F30E46}"/>
              </a:ext>
            </a:extLst>
          </p:cNvPr>
          <p:cNvCxnSpPr>
            <a:cxnSpLocks/>
            <a:stCxn id="7" idx="1"/>
            <a:endCxn id="8" idx="2"/>
          </p:cNvCxnSpPr>
          <p:nvPr/>
        </p:nvCxnSpPr>
        <p:spPr>
          <a:xfrm rot="10800000">
            <a:off x="2505913" y="4057766"/>
            <a:ext cx="2658399" cy="2100776"/>
          </a:xfrm>
          <a:prstGeom prst="curvedConnector2">
            <a:avLst/>
          </a:prstGeom>
          <a:ln w="12700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22">
            <a:extLst>
              <a:ext uri="{FF2B5EF4-FFF2-40B4-BE49-F238E27FC236}">
                <a16:creationId xmlns:a16="http://schemas.microsoft.com/office/drawing/2014/main" id="{DFE93E74-D180-B64B-A753-FD9383172CC7}"/>
              </a:ext>
            </a:extLst>
          </p:cNvPr>
          <p:cNvCxnSpPr>
            <a:cxnSpLocks/>
            <a:stCxn id="7" idx="1"/>
            <a:endCxn id="6" idx="2"/>
          </p:cNvCxnSpPr>
          <p:nvPr/>
        </p:nvCxnSpPr>
        <p:spPr>
          <a:xfrm rot="10800000">
            <a:off x="4561921" y="3068686"/>
            <a:ext cx="602390" cy="3089857"/>
          </a:xfrm>
          <a:prstGeom prst="curvedConnector2">
            <a:avLst/>
          </a:prstGeom>
          <a:ln w="12700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B3198D5-48BF-9644-9A4B-A9AC3578627F}"/>
              </a:ext>
            </a:extLst>
          </p:cNvPr>
          <p:cNvSpPr txBox="1"/>
          <p:nvPr/>
        </p:nvSpPr>
        <p:spPr>
          <a:xfrm>
            <a:off x="2886937" y="6004654"/>
            <a:ext cx="170445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Web traffic</a:t>
            </a:r>
          </a:p>
        </p:txBody>
      </p:sp>
      <p:sp>
        <p:nvSpPr>
          <p:cNvPr id="24" name="TextBox 23">
            <a:extLst>
              <a:ext uri="{FF2B5EF4-FFF2-40B4-BE49-F238E27FC236}">
                <a16:creationId xmlns:a16="http://schemas.microsoft.com/office/drawing/2014/main" id="{1963D0B5-643E-D04D-B334-776E66D920D7}"/>
              </a:ext>
            </a:extLst>
          </p:cNvPr>
          <p:cNvSpPr txBox="1"/>
          <p:nvPr/>
        </p:nvSpPr>
        <p:spPr>
          <a:xfrm>
            <a:off x="3957098" y="5160634"/>
            <a:ext cx="170445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SignalR traffic</a:t>
            </a:r>
          </a:p>
        </p:txBody>
      </p:sp>
    </p:spTree>
    <p:extLst>
      <p:ext uri="{BB962C8B-B14F-4D97-AF65-F5344CB8AC3E}">
        <p14:creationId xmlns:p14="http://schemas.microsoft.com/office/powerpoint/2010/main" val="97785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a:extLst>
              <a:ext uri="{FF2B5EF4-FFF2-40B4-BE49-F238E27FC236}">
                <a16:creationId xmlns:a16="http://schemas.microsoft.com/office/drawing/2014/main" id="{93D7DA9A-E6C1-2241-859E-5C982EB4986E}"/>
              </a:ext>
            </a:extLst>
          </p:cNvPr>
          <p:cNvSpPr/>
          <p:nvPr/>
        </p:nvSpPr>
        <p:spPr bwMode="auto">
          <a:xfrm>
            <a:off x="147812" y="121025"/>
            <a:ext cx="11712493" cy="5109881"/>
          </a:xfrm>
          <a:prstGeom prst="cloud">
            <a:avLst/>
          </a:prstGeom>
          <a:solidFill>
            <a:schemeClr val="accent2">
              <a:lumMod val="20000"/>
              <a:lumOff val="8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latin typeface="Segoe UI"/>
            </a:endParaRPr>
          </a:p>
        </p:txBody>
      </p:sp>
      <p:sp>
        <p:nvSpPr>
          <p:cNvPr id="5" name="Rectangle: Rounded Corners 4">
            <a:extLst>
              <a:ext uri="{FF2B5EF4-FFF2-40B4-BE49-F238E27FC236}">
                <a16:creationId xmlns:a16="http://schemas.microsoft.com/office/drawing/2014/main" id="{BA91D78D-01A9-954E-B725-59DE1BB75512}"/>
              </a:ext>
            </a:extLst>
          </p:cNvPr>
          <p:cNvSpPr/>
          <p:nvPr/>
        </p:nvSpPr>
        <p:spPr bwMode="auto">
          <a:xfrm>
            <a:off x="1309464" y="1522682"/>
            <a:ext cx="3596199" cy="20236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a:t>
            </a:r>
          </a:p>
          <a:p>
            <a:pPr marL="0" marR="0" lvl="0" indent="0" algn="l" defTabSz="932472" rtl="0" eaLnBrk="1" fontAlgn="base" latinLnBrk="0" hangingPunct="1">
              <a:lnSpc>
                <a:spcPct val="100000"/>
              </a:lnSpc>
              <a:spcBef>
                <a:spcPct val="0"/>
              </a:spcBef>
              <a:spcAft>
                <a:spcPct val="0"/>
              </a:spcAft>
              <a:buClrTx/>
              <a:buSzTx/>
              <a:buFontTx/>
              <a:buNone/>
              <a:tabLst/>
              <a:defRPr/>
            </a:pPr>
            <a:r>
              <a:rPr lang="en-US" sz="3200">
                <a:gradFill>
                  <a:gsLst>
                    <a:gs pos="0">
                      <a:srgbClr val="FFFFFF"/>
                    </a:gs>
                    <a:gs pos="100000">
                      <a:srgbClr val="FFFFFF"/>
                    </a:gs>
                  </a:gsLst>
                  <a:lin ang="5400000" scaled="0"/>
                </a:gradFill>
                <a:latin typeface="Segoe UI"/>
                <a:ea typeface="Segoe UI" pitchFamily="34" charset="0"/>
                <a:cs typeface="Segoe UI" pitchFamily="34" charset="0"/>
              </a:rPr>
              <a:t>Core app</a:t>
            </a: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8DF0FD9-310E-CF48-A573-29071B6B3487}"/>
              </a:ext>
            </a:extLst>
          </p:cNvPr>
          <p:cNvSpPr/>
          <p:nvPr/>
        </p:nvSpPr>
        <p:spPr bwMode="auto">
          <a:xfrm>
            <a:off x="3702359" y="1895911"/>
            <a:ext cx="1719123" cy="117277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i="0" u="none" strike="noStrike" kern="1200" normalizeH="0" baseline="0" noProof="0">
                <a:ln w="0"/>
                <a:solidFill>
                  <a:schemeClr val="accent6">
                    <a:lumMod val="50000"/>
                  </a:schemeClr>
                </a:solidFill>
                <a:uLnTx/>
                <a:uFillTx/>
                <a:latin typeface="Segoe UI"/>
                <a:ea typeface="Segoe UI" pitchFamily="34" charset="0"/>
                <a:cs typeface="Segoe UI" pitchFamily="34" charset="0"/>
              </a:rPr>
              <a:t>Business Logic (Hub)</a:t>
            </a:r>
          </a:p>
        </p:txBody>
      </p:sp>
      <p:sp>
        <p:nvSpPr>
          <p:cNvPr id="7" name="Rectangle: Rounded Corners 8">
            <a:extLst>
              <a:ext uri="{FF2B5EF4-FFF2-40B4-BE49-F238E27FC236}">
                <a16:creationId xmlns:a16="http://schemas.microsoft.com/office/drawing/2014/main" id="{2D8D8D71-01E5-0641-9DD0-022AAE43FF16}"/>
              </a:ext>
            </a:extLst>
          </p:cNvPr>
          <p:cNvSpPr/>
          <p:nvPr/>
        </p:nvSpPr>
        <p:spPr bwMode="auto">
          <a:xfrm>
            <a:off x="5164311" y="5635743"/>
            <a:ext cx="1598710" cy="104559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Client</a:t>
            </a:r>
          </a:p>
        </p:txBody>
      </p:sp>
      <p:sp>
        <p:nvSpPr>
          <p:cNvPr id="8" name="Rectangle: Rounded Corners 13">
            <a:extLst>
              <a:ext uri="{FF2B5EF4-FFF2-40B4-BE49-F238E27FC236}">
                <a16:creationId xmlns:a16="http://schemas.microsoft.com/office/drawing/2014/main" id="{262668B0-7EA1-0347-B724-AFAB94790D05}"/>
              </a:ext>
            </a:extLst>
          </p:cNvPr>
          <p:cNvSpPr/>
          <p:nvPr/>
        </p:nvSpPr>
        <p:spPr bwMode="auto">
          <a:xfrm>
            <a:off x="1646350" y="2884992"/>
            <a:ext cx="1719123" cy="117277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i="0" u="none" strike="noStrike" kern="1200" normalizeH="0" baseline="0" noProof="0">
                <a:ln w="0"/>
                <a:solidFill>
                  <a:schemeClr val="accent6">
                    <a:lumMod val="50000"/>
                  </a:schemeClr>
                </a:solidFill>
                <a:uLnTx/>
                <a:uFillTx/>
                <a:latin typeface="Segoe UI"/>
                <a:ea typeface="Segoe UI" pitchFamily="34" charset="0"/>
                <a:cs typeface="Segoe UI" pitchFamily="34" charset="0"/>
              </a:rPr>
              <a:t>Pages</a:t>
            </a:r>
          </a:p>
        </p:txBody>
      </p:sp>
      <p:sp>
        <p:nvSpPr>
          <p:cNvPr id="9" name="Rectangle: Rounded Corners 14">
            <a:extLst>
              <a:ext uri="{FF2B5EF4-FFF2-40B4-BE49-F238E27FC236}">
                <a16:creationId xmlns:a16="http://schemas.microsoft.com/office/drawing/2014/main" id="{5C02BB58-3EC6-4347-84B7-CE4B9C34C3C4}"/>
              </a:ext>
            </a:extLst>
          </p:cNvPr>
          <p:cNvSpPr/>
          <p:nvPr/>
        </p:nvSpPr>
        <p:spPr bwMode="auto">
          <a:xfrm>
            <a:off x="7021670" y="1522682"/>
            <a:ext cx="3596199" cy="2023600"/>
          </a:xfrm>
          <a:prstGeom prst="roundRect">
            <a:avLst/>
          </a:prstGeom>
          <a:solidFill>
            <a:srgbClr val="07214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Rounded Corners 15">
            <a:extLst>
              <a:ext uri="{FF2B5EF4-FFF2-40B4-BE49-F238E27FC236}">
                <a16:creationId xmlns:a16="http://schemas.microsoft.com/office/drawing/2014/main" id="{663AAFAD-298A-5C40-9C0E-716FDAC72954}"/>
              </a:ext>
            </a:extLst>
          </p:cNvPr>
          <p:cNvSpPr/>
          <p:nvPr/>
        </p:nvSpPr>
        <p:spPr bwMode="auto">
          <a:xfrm>
            <a:off x="8561860" y="2884992"/>
            <a:ext cx="1719123" cy="117277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i="0" u="none" strike="noStrike" kern="1200" normalizeH="0" baseline="0" noProof="0">
                <a:ln w="0"/>
                <a:solidFill>
                  <a:schemeClr val="accent6">
                    <a:lumMod val="50000"/>
                  </a:schemeClr>
                </a:solidFill>
                <a:uLnTx/>
                <a:uFillTx/>
                <a:latin typeface="Segoe UI"/>
                <a:ea typeface="Segoe UI" pitchFamily="34" charset="0"/>
                <a:cs typeface="Segoe UI" pitchFamily="34" charset="0"/>
              </a:rPr>
              <a:t>Client Endpoint</a:t>
            </a:r>
          </a:p>
        </p:txBody>
      </p:sp>
      <p:sp>
        <p:nvSpPr>
          <p:cNvPr id="11" name="Rectangle: Rounded Corners 16">
            <a:extLst>
              <a:ext uri="{FF2B5EF4-FFF2-40B4-BE49-F238E27FC236}">
                <a16:creationId xmlns:a16="http://schemas.microsoft.com/office/drawing/2014/main" id="{EF2703A1-2318-DA46-B657-46D3C9627D83}"/>
              </a:ext>
            </a:extLst>
          </p:cNvPr>
          <p:cNvSpPr/>
          <p:nvPr/>
        </p:nvSpPr>
        <p:spPr bwMode="auto">
          <a:xfrm>
            <a:off x="6505851" y="1895911"/>
            <a:ext cx="1719123" cy="117277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i="0" u="none" strike="noStrike" kern="1200" normalizeH="0" baseline="0" noProof="0">
                <a:ln w="0"/>
                <a:solidFill>
                  <a:schemeClr val="accent6">
                    <a:lumMod val="50000"/>
                  </a:schemeClr>
                </a:solidFill>
                <a:uLnTx/>
                <a:uFillTx/>
                <a:latin typeface="Segoe UI"/>
                <a:ea typeface="Segoe UI" pitchFamily="34" charset="0"/>
                <a:cs typeface="Segoe UI" pitchFamily="34" charset="0"/>
              </a:rPr>
              <a:t>Server Endpoint</a:t>
            </a:r>
          </a:p>
        </p:txBody>
      </p:sp>
      <p:cxnSp>
        <p:nvCxnSpPr>
          <p:cNvPr id="12" name="Connector: Curved 18">
            <a:extLst>
              <a:ext uri="{FF2B5EF4-FFF2-40B4-BE49-F238E27FC236}">
                <a16:creationId xmlns:a16="http://schemas.microsoft.com/office/drawing/2014/main" id="{2E3FCE3A-D06E-5244-B4AF-5EA1C3F30E46}"/>
              </a:ext>
            </a:extLst>
          </p:cNvPr>
          <p:cNvCxnSpPr>
            <a:cxnSpLocks/>
            <a:stCxn id="7" idx="1"/>
            <a:endCxn id="8" idx="2"/>
          </p:cNvCxnSpPr>
          <p:nvPr/>
        </p:nvCxnSpPr>
        <p:spPr>
          <a:xfrm rot="10800000">
            <a:off x="2505913" y="4057766"/>
            <a:ext cx="2658399" cy="2100776"/>
          </a:xfrm>
          <a:prstGeom prst="curvedConnector2">
            <a:avLst/>
          </a:prstGeom>
          <a:ln w="12700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22">
            <a:extLst>
              <a:ext uri="{FF2B5EF4-FFF2-40B4-BE49-F238E27FC236}">
                <a16:creationId xmlns:a16="http://schemas.microsoft.com/office/drawing/2014/main" id="{DFE93E74-D180-B64B-A753-FD9383172CC7}"/>
              </a:ext>
            </a:extLst>
          </p:cNvPr>
          <p:cNvCxnSpPr>
            <a:cxnSpLocks/>
            <a:stCxn id="7" idx="3"/>
            <a:endCxn id="10" idx="2"/>
          </p:cNvCxnSpPr>
          <p:nvPr/>
        </p:nvCxnSpPr>
        <p:spPr>
          <a:xfrm flipV="1">
            <a:off x="6763021" y="4057766"/>
            <a:ext cx="2658401" cy="2100776"/>
          </a:xfrm>
          <a:prstGeom prst="curvedConnector2">
            <a:avLst/>
          </a:prstGeom>
          <a:ln w="12700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3715632-97A8-E541-8A14-B9160DE32560}"/>
              </a:ext>
            </a:extLst>
          </p:cNvPr>
          <p:cNvCxnSpPr>
            <a:stCxn id="6" idx="3"/>
            <a:endCxn id="11" idx="1"/>
          </p:cNvCxnSpPr>
          <p:nvPr/>
        </p:nvCxnSpPr>
        <p:spPr>
          <a:xfrm>
            <a:off x="5421482" y="2482298"/>
            <a:ext cx="1084369"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B0F6A5-ACBF-7C43-839D-057B867FB101}"/>
              </a:ext>
            </a:extLst>
          </p:cNvPr>
          <p:cNvSpPr txBox="1"/>
          <p:nvPr/>
        </p:nvSpPr>
        <p:spPr>
          <a:xfrm>
            <a:off x="8010882" y="6004654"/>
            <a:ext cx="170445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SignalR traffic</a:t>
            </a:r>
          </a:p>
        </p:txBody>
      </p:sp>
      <p:sp>
        <p:nvSpPr>
          <p:cNvPr id="16" name="TextBox 15">
            <a:extLst>
              <a:ext uri="{FF2B5EF4-FFF2-40B4-BE49-F238E27FC236}">
                <a16:creationId xmlns:a16="http://schemas.microsoft.com/office/drawing/2014/main" id="{FB3198D5-48BF-9644-9A4B-A9AC3578627F}"/>
              </a:ext>
            </a:extLst>
          </p:cNvPr>
          <p:cNvSpPr txBox="1"/>
          <p:nvPr/>
        </p:nvSpPr>
        <p:spPr>
          <a:xfrm>
            <a:off x="2886937" y="6004654"/>
            <a:ext cx="170445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Web traffic</a:t>
            </a:r>
          </a:p>
        </p:txBody>
      </p:sp>
      <p:pic>
        <p:nvPicPr>
          <p:cNvPr id="17" name="Picture 16">
            <a:extLst>
              <a:ext uri="{FF2B5EF4-FFF2-40B4-BE49-F238E27FC236}">
                <a16:creationId xmlns:a16="http://schemas.microsoft.com/office/drawing/2014/main" id="{689A6F05-A170-F34B-93FC-638C1947EED0}"/>
              </a:ext>
            </a:extLst>
          </p:cNvPr>
          <p:cNvPicPr>
            <a:picLocks noChangeAspect="1"/>
          </p:cNvPicPr>
          <p:nvPr/>
        </p:nvPicPr>
        <p:blipFill>
          <a:blip r:embed="rId2"/>
          <a:stretch>
            <a:fillRect/>
          </a:stretch>
        </p:blipFill>
        <p:spPr>
          <a:xfrm>
            <a:off x="8856882" y="1600576"/>
            <a:ext cx="1129079" cy="1139485"/>
          </a:xfrm>
          <a:prstGeom prst="rect">
            <a:avLst/>
          </a:prstGeom>
        </p:spPr>
      </p:pic>
      <p:sp>
        <p:nvSpPr>
          <p:cNvPr id="18" name="TextBox 17">
            <a:extLst>
              <a:ext uri="{FF2B5EF4-FFF2-40B4-BE49-F238E27FC236}">
                <a16:creationId xmlns:a16="http://schemas.microsoft.com/office/drawing/2014/main" id="{8A22D1AF-7107-EC4E-8A8D-21F3E3E25F6A}"/>
              </a:ext>
            </a:extLst>
          </p:cNvPr>
          <p:cNvSpPr txBox="1"/>
          <p:nvPr/>
        </p:nvSpPr>
        <p:spPr>
          <a:xfrm>
            <a:off x="7306726" y="1013210"/>
            <a:ext cx="3026085"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 SignalR Service</a:t>
            </a:r>
          </a:p>
        </p:txBody>
      </p:sp>
    </p:spTree>
    <p:extLst>
      <p:ext uri="{BB962C8B-B14F-4D97-AF65-F5344CB8AC3E}">
        <p14:creationId xmlns:p14="http://schemas.microsoft.com/office/powerpoint/2010/main" val="190006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6253E31-B5C4-4B05-957D-E0C22680706E}"/>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8857596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5BF8EC5-7A3C-45E3-8E1C-6635CAE4A257}"/>
              </a:ext>
            </a:extLst>
          </p:cNvPr>
          <p:cNvSpPr>
            <a:spLocks noGrp="1"/>
          </p:cNvSpPr>
          <p:nvPr>
            <p:ph type="body" sz="quarter" idx="10"/>
          </p:nvPr>
        </p:nvSpPr>
        <p:spPr>
          <a:xfrm>
            <a:off x="269239" y="1189177"/>
            <a:ext cx="11653523" cy="5240987"/>
          </a:xfrm>
        </p:spPr>
        <p:txBody>
          <a:bodyPr/>
          <a:lstStyle/>
          <a:p>
            <a:r>
              <a:rPr lang="en-US" b="1" dirty="0"/>
              <a:t>C# 8.0</a:t>
            </a:r>
          </a:p>
          <a:p>
            <a:pPr lvl="1"/>
            <a:r>
              <a:rPr lang="en-US" b="1" dirty="0"/>
              <a:t>Ranges and indices</a:t>
            </a:r>
          </a:p>
          <a:p>
            <a:pPr lvl="1"/>
            <a:r>
              <a:rPr lang="en-US" b="1" dirty="0"/>
              <a:t>Async streams</a:t>
            </a:r>
          </a:p>
          <a:p>
            <a:r>
              <a:rPr lang="en-US" b="1" dirty="0"/>
              <a:t>.NET Standard 2.1</a:t>
            </a:r>
          </a:p>
          <a:p>
            <a:pPr lvl="1"/>
            <a:r>
              <a:rPr lang="fr-FR" b="1" dirty="0"/>
              <a:t>Span&lt;T&gt;</a:t>
            </a:r>
            <a:r>
              <a:rPr lang="fr-FR" dirty="0"/>
              <a:t>, </a:t>
            </a:r>
            <a:r>
              <a:rPr lang="fr-FR" b="1" dirty="0" err="1"/>
              <a:t>ValueTask</a:t>
            </a:r>
            <a:r>
              <a:rPr lang="fr-FR" b="1" dirty="0"/>
              <a:t>&lt;T&gt;</a:t>
            </a:r>
            <a:r>
              <a:rPr lang="fr-FR" dirty="0"/>
              <a:t>, </a:t>
            </a:r>
            <a:r>
              <a:rPr lang="fr-FR" dirty="0" err="1"/>
              <a:t>Reflection</a:t>
            </a:r>
            <a:r>
              <a:rPr lang="fr-FR" dirty="0"/>
              <a:t> Emit, SIMD</a:t>
            </a:r>
            <a:endParaRPr lang="en-US" b="1" dirty="0"/>
          </a:p>
          <a:p>
            <a:r>
              <a:rPr lang="en-US" b="1" dirty="0"/>
              <a:t>Single-file executables</a:t>
            </a:r>
          </a:p>
          <a:p>
            <a:r>
              <a:rPr lang="en-US" b="1" dirty="0"/>
              <a:t>Assembly linking</a:t>
            </a:r>
          </a:p>
          <a:p>
            <a:r>
              <a:rPr lang="en-US" b="1" dirty="0"/>
              <a:t>Tiered compilation</a:t>
            </a:r>
          </a:p>
          <a:p>
            <a:r>
              <a:rPr lang="en-US" b="1" dirty="0" err="1"/>
              <a:t>ReadyToRun</a:t>
            </a:r>
            <a:r>
              <a:rPr lang="en-US" b="1" dirty="0"/>
              <a:t> images</a:t>
            </a:r>
          </a:p>
        </p:txBody>
      </p:sp>
      <p:sp>
        <p:nvSpPr>
          <p:cNvPr id="4" name="Title 3">
            <a:extLst>
              <a:ext uri="{FF2B5EF4-FFF2-40B4-BE49-F238E27FC236}">
                <a16:creationId xmlns:a16="http://schemas.microsoft.com/office/drawing/2014/main" id="{99912F38-7890-45FA-850F-1CE94E6469E3}"/>
              </a:ext>
            </a:extLst>
          </p:cNvPr>
          <p:cNvSpPr>
            <a:spLocks noGrp="1"/>
          </p:cNvSpPr>
          <p:nvPr>
            <p:ph type="title"/>
          </p:nvPr>
        </p:nvSpPr>
        <p:spPr/>
        <p:txBody>
          <a:bodyPr/>
          <a:lstStyle/>
          <a:p>
            <a:r>
              <a:rPr lang="en-US" dirty="0" err="1"/>
              <a:t>Tutte</a:t>
            </a:r>
            <a:r>
              <a:rPr lang="en-US" dirty="0"/>
              <a:t> le </a:t>
            </a:r>
            <a:r>
              <a:rPr lang="en-US" dirty="0" err="1"/>
              <a:t>novità</a:t>
            </a:r>
            <a:endParaRPr lang="en-US" dirty="0"/>
          </a:p>
        </p:txBody>
      </p:sp>
    </p:spTree>
    <p:extLst>
      <p:ext uri="{BB962C8B-B14F-4D97-AF65-F5344CB8AC3E}">
        <p14:creationId xmlns:p14="http://schemas.microsoft.com/office/powerpoint/2010/main" val="83225205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a:t>Web apps with </a:t>
            </a:r>
            <a:r>
              <a:rPr lang="en-US" err="1"/>
              <a:t>Blazor</a:t>
            </a:r>
            <a:endParaRPr lang="en-US"/>
          </a:p>
        </p:txBody>
      </p:sp>
    </p:spTree>
    <p:extLst>
      <p:ext uri="{BB962C8B-B14F-4D97-AF65-F5344CB8AC3E}">
        <p14:creationId xmlns:p14="http://schemas.microsoft.com/office/powerpoint/2010/main" val="36995243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ASP.NET Core 3.0 </a:t>
            </a:r>
            <a:r>
              <a:rPr lang="en-US" err="1"/>
              <a:t>Blazor</a:t>
            </a:r>
            <a:endParaRPr lang="en-US"/>
          </a:p>
        </p:txBody>
      </p:sp>
      <p:graphicFrame>
        <p:nvGraphicFramePr>
          <p:cNvPr id="5" name="Text Placeholder 1">
            <a:extLst>
              <a:ext uri="{FF2B5EF4-FFF2-40B4-BE49-F238E27FC236}">
                <a16:creationId xmlns:a16="http://schemas.microsoft.com/office/drawing/2014/main" id="{5524B5FA-396D-4D86-B4E0-D2BBB9E1073C}"/>
              </a:ext>
            </a:extLst>
          </p:cNvPr>
          <p:cNvGraphicFramePr/>
          <p:nvPr>
            <p:extLst>
              <p:ext uri="{D42A27DB-BD31-4B8C-83A1-F6EECF244321}">
                <p14:modId xmlns:p14="http://schemas.microsoft.com/office/powerpoint/2010/main" val="236830578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791778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FBDA5B1-5AA2-4EC5-9FE6-DEF3EF70130E}"/>
              </a:ext>
            </a:extLst>
          </p:cNvPr>
          <p:cNvGrpSpPr/>
          <p:nvPr/>
        </p:nvGrpSpPr>
        <p:grpSpPr>
          <a:xfrm>
            <a:off x="708946" y="1137367"/>
            <a:ext cx="4748598" cy="4316605"/>
            <a:chOff x="6763966" y="1195735"/>
            <a:chExt cx="4748598" cy="4316605"/>
          </a:xfrm>
        </p:grpSpPr>
        <p:sp>
          <p:nvSpPr>
            <p:cNvPr id="26" name="Rectangle 25">
              <a:extLst>
                <a:ext uri="{FF2B5EF4-FFF2-40B4-BE49-F238E27FC236}">
                  <a16:creationId xmlns:a16="http://schemas.microsoft.com/office/drawing/2014/main" id="{B49CD8FE-9D7F-4675-B7C0-1B1DDD54565C}"/>
                </a:ext>
              </a:extLst>
            </p:cNvPr>
            <p:cNvSpPr/>
            <p:nvPr/>
          </p:nvSpPr>
          <p:spPr>
            <a:xfrm>
              <a:off x="6763966" y="1195735"/>
              <a:ext cx="4748598" cy="4316605"/>
            </a:xfrm>
            <a:prstGeom prst="rect">
              <a:avLst/>
            </a:prstGeom>
            <a:solidFill>
              <a:schemeClr val="bg1"/>
            </a:solidFill>
            <a:ln>
              <a:noFill/>
            </a:ln>
            <a:effectLst>
              <a:outerShdw blurRad="203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FF0DBF84-1FBD-448D-864B-DB205F085E2E}"/>
                </a:ext>
              </a:extLst>
            </p:cNvPr>
            <p:cNvSpPr/>
            <p:nvPr/>
          </p:nvSpPr>
          <p:spPr>
            <a:xfrm>
              <a:off x="6763966" y="1195735"/>
              <a:ext cx="4748598" cy="100450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DC9AE64-326B-4F1C-A7C6-5A5F94BF6469}"/>
                </a:ext>
              </a:extLst>
            </p:cNvPr>
            <p:cNvSpPr/>
            <p:nvPr/>
          </p:nvSpPr>
          <p:spPr>
            <a:xfrm>
              <a:off x="7263319" y="1573393"/>
              <a:ext cx="3774150" cy="4095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prstClr val="black">
                      <a:lumMod val="75000"/>
                      <a:lumOff val="25000"/>
                    </a:prstClr>
                  </a:solidFill>
                  <a:effectLst/>
                  <a:uLnTx/>
                  <a:uFillTx/>
                  <a:latin typeface="Consolas" panose="020B0609020204030204" pitchFamily="49" charset="0"/>
                  <a:ea typeface="+mn-ea"/>
                  <a:cs typeface="+mn-cs"/>
                </a:rPr>
                <a:t>https://...</a:t>
              </a:r>
            </a:p>
          </p:txBody>
        </p:sp>
        <p:sp>
          <p:nvSpPr>
            <p:cNvPr id="29" name="Rectangle 28">
              <a:extLst>
                <a:ext uri="{FF2B5EF4-FFF2-40B4-BE49-F238E27FC236}">
                  <a16:creationId xmlns:a16="http://schemas.microsoft.com/office/drawing/2014/main" id="{F4509062-C9DE-4F40-92A3-AC90AFCF1410}"/>
                </a:ext>
              </a:extLst>
            </p:cNvPr>
            <p:cNvSpPr/>
            <p:nvPr/>
          </p:nvSpPr>
          <p:spPr>
            <a:xfrm>
              <a:off x="11116043" y="1195735"/>
              <a:ext cx="396521" cy="2782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672EB90E-BA3B-4A89-9AE3-E64D0466A715}"/>
                </a:ext>
              </a:extLst>
            </p:cNvPr>
            <p:cNvSpPr/>
            <p:nvPr/>
          </p:nvSpPr>
          <p:spPr>
            <a:xfrm>
              <a:off x="10659232" y="1195735"/>
              <a:ext cx="396521" cy="2782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B5BBC40A-6B23-45E6-A1FD-3953238C1114}"/>
                </a:ext>
              </a:extLst>
            </p:cNvPr>
            <p:cNvSpPr/>
            <p:nvPr/>
          </p:nvSpPr>
          <p:spPr>
            <a:xfrm>
              <a:off x="10197388" y="1195735"/>
              <a:ext cx="396521" cy="2782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Isosceles Triangle 31">
              <a:extLst>
                <a:ext uri="{FF2B5EF4-FFF2-40B4-BE49-F238E27FC236}">
                  <a16:creationId xmlns:a16="http://schemas.microsoft.com/office/drawing/2014/main" id="{E6FA25A3-6536-4629-B890-D2A6622C4746}"/>
                </a:ext>
              </a:extLst>
            </p:cNvPr>
            <p:cNvSpPr/>
            <p:nvPr/>
          </p:nvSpPr>
          <p:spPr>
            <a:xfrm rot="16200000">
              <a:off x="6876308" y="1698472"/>
              <a:ext cx="255155" cy="159346"/>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969E559E-763B-4A45-BB72-F87D73AD7E30}"/>
                </a:ext>
              </a:extLst>
            </p:cNvPr>
            <p:cNvCxnSpPr>
              <a:cxnSpLocks/>
            </p:cNvCxnSpPr>
            <p:nvPr/>
          </p:nvCxnSpPr>
          <p:spPr>
            <a:xfrm>
              <a:off x="11135159" y="1650567"/>
              <a:ext cx="278938" cy="0"/>
            </a:xfrm>
            <a:prstGeom prst="line">
              <a:avLst/>
            </a:prstGeom>
            <a:ln w="412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29F0D7-8713-4865-B393-E72BF526D6B1}"/>
                </a:ext>
              </a:extLst>
            </p:cNvPr>
            <p:cNvCxnSpPr>
              <a:cxnSpLocks/>
            </p:cNvCxnSpPr>
            <p:nvPr/>
          </p:nvCxnSpPr>
          <p:spPr>
            <a:xfrm>
              <a:off x="11135159" y="1910364"/>
              <a:ext cx="278938" cy="0"/>
            </a:xfrm>
            <a:prstGeom prst="line">
              <a:avLst/>
            </a:prstGeom>
            <a:ln w="412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E850284-E5DC-48AA-9B2B-EE83FDC0444A}"/>
                </a:ext>
              </a:extLst>
            </p:cNvPr>
            <p:cNvCxnSpPr>
              <a:cxnSpLocks/>
            </p:cNvCxnSpPr>
            <p:nvPr/>
          </p:nvCxnSpPr>
          <p:spPr>
            <a:xfrm>
              <a:off x="11135159" y="1780038"/>
              <a:ext cx="278938" cy="0"/>
            </a:xfrm>
            <a:prstGeom prst="line">
              <a:avLst/>
            </a:prstGeom>
            <a:ln w="412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5A49131C-D546-4072-9F34-4F4CE181504B}"/>
                </a:ext>
              </a:extLst>
            </p:cNvPr>
            <p:cNvGrpSpPr/>
            <p:nvPr/>
          </p:nvGrpSpPr>
          <p:grpSpPr>
            <a:xfrm>
              <a:off x="11231013" y="1272348"/>
              <a:ext cx="166584" cy="125041"/>
              <a:chOff x="7112262" y="1295498"/>
              <a:chExt cx="96702" cy="54274"/>
            </a:xfrm>
          </p:grpSpPr>
          <p:cxnSp>
            <p:nvCxnSpPr>
              <p:cNvPr id="44" name="Straight Connector 43">
                <a:extLst>
                  <a:ext uri="{FF2B5EF4-FFF2-40B4-BE49-F238E27FC236}">
                    <a16:creationId xmlns:a16="http://schemas.microsoft.com/office/drawing/2014/main" id="{E4499A3F-8816-4E3E-A03A-CF4885C31E46}"/>
                  </a:ext>
                </a:extLst>
              </p:cNvPr>
              <p:cNvCxnSpPr/>
              <p:nvPr/>
            </p:nvCxnSpPr>
            <p:spPr>
              <a:xfrm>
                <a:off x="7112262" y="1295498"/>
                <a:ext cx="96702"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71246C5-8B2C-40FF-8E07-11F27AC59454}"/>
                  </a:ext>
                </a:extLst>
              </p:cNvPr>
              <p:cNvCxnSpPr>
                <a:cxnSpLocks/>
              </p:cNvCxnSpPr>
              <p:nvPr/>
            </p:nvCxnSpPr>
            <p:spPr>
              <a:xfrm flipH="1">
                <a:off x="7112262" y="1295498"/>
                <a:ext cx="96702"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C0DF868B-C29E-42D7-BB0D-94A7414DF34F}"/>
                </a:ext>
              </a:extLst>
            </p:cNvPr>
            <p:cNvCxnSpPr>
              <a:cxnSpLocks/>
            </p:cNvCxnSpPr>
            <p:nvPr/>
          </p:nvCxnSpPr>
          <p:spPr>
            <a:xfrm>
              <a:off x="10286853" y="1393086"/>
              <a:ext cx="2175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D4F5380F-9426-4441-A784-50D7DD20A012}"/>
                </a:ext>
              </a:extLst>
            </p:cNvPr>
            <p:cNvGrpSpPr/>
            <p:nvPr/>
          </p:nvGrpSpPr>
          <p:grpSpPr>
            <a:xfrm>
              <a:off x="10768068" y="1272348"/>
              <a:ext cx="198261" cy="120737"/>
              <a:chOff x="6731064" y="1250524"/>
              <a:chExt cx="126294" cy="56142"/>
            </a:xfrm>
          </p:grpSpPr>
          <p:cxnSp>
            <p:nvCxnSpPr>
              <p:cNvPr id="40" name="Straight Connector 39">
                <a:extLst>
                  <a:ext uri="{FF2B5EF4-FFF2-40B4-BE49-F238E27FC236}">
                    <a16:creationId xmlns:a16="http://schemas.microsoft.com/office/drawing/2014/main" id="{FE087D91-68FB-4680-8437-BCF48D636C40}"/>
                  </a:ext>
                </a:extLst>
              </p:cNvPr>
              <p:cNvCxnSpPr>
                <a:cxnSpLocks/>
              </p:cNvCxnSpPr>
              <p:nvPr/>
            </p:nvCxnSpPr>
            <p:spPr>
              <a:xfrm>
                <a:off x="6731064" y="1306666"/>
                <a:ext cx="12629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77D68D4-FC2C-4DE2-B3A6-AAED2E457844}"/>
                  </a:ext>
                </a:extLst>
              </p:cNvPr>
              <p:cNvCxnSpPr>
                <a:cxnSpLocks/>
              </p:cNvCxnSpPr>
              <p:nvPr/>
            </p:nvCxnSpPr>
            <p:spPr>
              <a:xfrm>
                <a:off x="6731064" y="1252392"/>
                <a:ext cx="12629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4CDE95-F017-428B-8FA6-5A376D0A5E5E}"/>
                  </a:ext>
                </a:extLst>
              </p:cNvPr>
              <p:cNvCxnSpPr>
                <a:cxnSpLocks/>
              </p:cNvCxnSpPr>
              <p:nvPr/>
            </p:nvCxnSpPr>
            <p:spPr>
              <a:xfrm>
                <a:off x="6855420" y="1250524"/>
                <a:ext cx="0"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46B425-0DB1-49CE-8378-AF201F9DACBB}"/>
                  </a:ext>
                </a:extLst>
              </p:cNvPr>
              <p:cNvCxnSpPr>
                <a:cxnSpLocks/>
              </p:cNvCxnSpPr>
              <p:nvPr/>
            </p:nvCxnSpPr>
            <p:spPr>
              <a:xfrm>
                <a:off x="6734036" y="1250524"/>
                <a:ext cx="0"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1" name="Graphic 10">
            <a:extLst>
              <a:ext uri="{FF2B5EF4-FFF2-40B4-BE49-F238E27FC236}">
                <a16:creationId xmlns:a16="http://schemas.microsoft.com/office/drawing/2014/main" id="{DFE1E9DC-A8FD-4C35-BAB4-87CE31AAA4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6653" y="2576564"/>
            <a:ext cx="955914" cy="1012814"/>
          </a:xfrm>
          <a:prstGeom prst="rect">
            <a:avLst/>
          </a:prstGeom>
        </p:spPr>
      </p:pic>
      <p:pic>
        <p:nvPicPr>
          <p:cNvPr id="14" name="Picture 13">
            <a:extLst>
              <a:ext uri="{FF2B5EF4-FFF2-40B4-BE49-F238E27FC236}">
                <a16:creationId xmlns:a16="http://schemas.microsoft.com/office/drawing/2014/main" id="{4D94904E-BD8D-42C8-BCF0-DAF626A2A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537" y="2427638"/>
            <a:ext cx="1855154" cy="1310666"/>
          </a:xfrm>
          <a:prstGeom prst="rect">
            <a:avLst/>
          </a:prstGeom>
        </p:spPr>
      </p:pic>
      <p:pic>
        <p:nvPicPr>
          <p:cNvPr id="16" name="Picture 15">
            <a:extLst>
              <a:ext uri="{FF2B5EF4-FFF2-40B4-BE49-F238E27FC236}">
                <a16:creationId xmlns:a16="http://schemas.microsoft.com/office/drawing/2014/main" id="{379009CE-9270-49AA-914F-EE4FF9CD33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0606" y="2610050"/>
            <a:ext cx="1091565" cy="945841"/>
          </a:xfrm>
          <a:prstGeom prst="rect">
            <a:avLst/>
          </a:prstGeom>
        </p:spPr>
      </p:pic>
      <p:sp>
        <p:nvSpPr>
          <p:cNvPr id="17" name="Rectangle 16">
            <a:extLst>
              <a:ext uri="{FF2B5EF4-FFF2-40B4-BE49-F238E27FC236}">
                <a16:creationId xmlns:a16="http://schemas.microsoft.com/office/drawing/2014/main" id="{6C336232-8893-4D94-BAF3-969DCDA6AF22}"/>
              </a:ext>
            </a:extLst>
          </p:cNvPr>
          <p:cNvSpPr/>
          <p:nvPr/>
        </p:nvSpPr>
        <p:spPr>
          <a:xfrm>
            <a:off x="1057995" y="4064041"/>
            <a:ext cx="4050500" cy="945841"/>
          </a:xfrm>
          <a:prstGeom prst="rect">
            <a:avLst/>
          </a:prstGeom>
          <a:solidFill>
            <a:srgbClr val="FFD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JS</a:t>
            </a:r>
          </a:p>
        </p:txBody>
      </p:sp>
      <p:grpSp>
        <p:nvGrpSpPr>
          <p:cNvPr id="6" name="Group 5">
            <a:extLst>
              <a:ext uri="{FF2B5EF4-FFF2-40B4-BE49-F238E27FC236}">
                <a16:creationId xmlns:a16="http://schemas.microsoft.com/office/drawing/2014/main" id="{8E6DF952-40B5-4BA2-BE85-F105359DC584}"/>
              </a:ext>
            </a:extLst>
          </p:cNvPr>
          <p:cNvGrpSpPr/>
          <p:nvPr/>
        </p:nvGrpSpPr>
        <p:grpSpPr>
          <a:xfrm rot="21106531">
            <a:off x="5390997" y="2157820"/>
            <a:ext cx="2274957" cy="2542359"/>
            <a:chOff x="4860128" y="2197348"/>
            <a:chExt cx="1590712" cy="2542359"/>
          </a:xfrm>
        </p:grpSpPr>
        <p:pic>
          <p:nvPicPr>
            <p:cNvPr id="21" name="Graphic 20" descr="Line Arrow: Clockwise curve">
              <a:extLst>
                <a:ext uri="{FF2B5EF4-FFF2-40B4-BE49-F238E27FC236}">
                  <a16:creationId xmlns:a16="http://schemas.microsoft.com/office/drawing/2014/main" id="{562C8EDC-19E5-43AB-ADC6-B74F88E1CE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7200000">
              <a:off x="5052262" y="2197348"/>
              <a:ext cx="1398578" cy="1398578"/>
            </a:xfrm>
            <a:prstGeom prst="rect">
              <a:avLst/>
            </a:prstGeom>
          </p:spPr>
        </p:pic>
        <p:pic>
          <p:nvPicPr>
            <p:cNvPr id="47" name="Graphic 46" descr="Line Arrow: Clockwise curve">
              <a:extLst>
                <a:ext uri="{FF2B5EF4-FFF2-40B4-BE49-F238E27FC236}">
                  <a16:creationId xmlns:a16="http://schemas.microsoft.com/office/drawing/2014/main" id="{9BB20BAA-630C-4C2D-BA43-61EF2EECEB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7200000" flipH="1" flipV="1">
              <a:off x="4860128" y="3341129"/>
              <a:ext cx="1398578" cy="1398578"/>
            </a:xfrm>
            <a:prstGeom prst="rect">
              <a:avLst/>
            </a:prstGeom>
          </p:spPr>
        </p:pic>
      </p:grpSp>
      <p:pic>
        <p:nvPicPr>
          <p:cNvPr id="8" name="Graphic 7" descr="Server">
            <a:extLst>
              <a:ext uri="{FF2B5EF4-FFF2-40B4-BE49-F238E27FC236}">
                <a16:creationId xmlns:a16="http://schemas.microsoft.com/office/drawing/2014/main" id="{77AE6B43-F085-4A5F-B69C-08B4B38427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37972" y="997626"/>
            <a:ext cx="3738664" cy="3738664"/>
          </a:xfrm>
          <a:prstGeom prst="rect">
            <a:avLst/>
          </a:prstGeom>
        </p:spPr>
      </p:pic>
      <p:grpSp>
        <p:nvGrpSpPr>
          <p:cNvPr id="65" name="Group 64">
            <a:extLst>
              <a:ext uri="{FF2B5EF4-FFF2-40B4-BE49-F238E27FC236}">
                <a16:creationId xmlns:a16="http://schemas.microsoft.com/office/drawing/2014/main" id="{274AED7D-40EC-417C-B7AB-CF9A032A32F8}"/>
              </a:ext>
            </a:extLst>
          </p:cNvPr>
          <p:cNvGrpSpPr/>
          <p:nvPr/>
        </p:nvGrpSpPr>
        <p:grpSpPr>
          <a:xfrm>
            <a:off x="7528157" y="2301360"/>
            <a:ext cx="4158294" cy="2767915"/>
            <a:chOff x="435991" y="2301360"/>
            <a:chExt cx="4158294" cy="2767915"/>
          </a:xfrm>
        </p:grpSpPr>
        <p:pic>
          <p:nvPicPr>
            <p:cNvPr id="24" name="Picture 23">
              <a:extLst>
                <a:ext uri="{FF2B5EF4-FFF2-40B4-BE49-F238E27FC236}">
                  <a16:creationId xmlns:a16="http://schemas.microsoft.com/office/drawing/2014/main" id="{79978B70-66DE-4E8F-B915-194EDB92DEFA}"/>
                </a:ext>
              </a:extLst>
            </p:cNvPr>
            <p:cNvPicPr>
              <a:picLocks noChangeAspect="1"/>
            </p:cNvPicPr>
            <p:nvPr/>
          </p:nvPicPr>
          <p:blipFill>
            <a:blip r:embed="rId11"/>
            <a:stretch>
              <a:fillRect/>
            </a:stretch>
          </p:blipFill>
          <p:spPr>
            <a:xfrm>
              <a:off x="435991" y="2301360"/>
              <a:ext cx="4158294" cy="2767915"/>
            </a:xfrm>
            <a:prstGeom prst="rect">
              <a:avLst/>
            </a:prstGeom>
            <a:effectLst>
              <a:outerShdw blurRad="50800" dist="38100" dir="5400000" algn="t" rotWithShape="0">
                <a:prstClr val="black">
                  <a:alpha val="27000"/>
                </a:prstClr>
              </a:outerShdw>
            </a:effectLst>
          </p:spPr>
        </p:pic>
        <p:sp>
          <p:nvSpPr>
            <p:cNvPr id="4" name="Freeform: Shape 3">
              <a:extLst>
                <a:ext uri="{FF2B5EF4-FFF2-40B4-BE49-F238E27FC236}">
                  <a16:creationId xmlns:a16="http://schemas.microsoft.com/office/drawing/2014/main" id="{4C48DCCC-3939-4E9D-95BE-CC99759ECC07}"/>
                </a:ext>
              </a:extLst>
            </p:cNvPr>
            <p:cNvSpPr/>
            <p:nvPr/>
          </p:nvSpPr>
          <p:spPr>
            <a:xfrm>
              <a:off x="590145" y="2575128"/>
              <a:ext cx="3819727" cy="2308698"/>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A8C0C3F9-5262-47EE-B139-78DC5721BDC5}"/>
              </a:ext>
            </a:extLst>
          </p:cNvPr>
          <p:cNvGrpSpPr/>
          <p:nvPr/>
        </p:nvGrpSpPr>
        <p:grpSpPr>
          <a:xfrm>
            <a:off x="9003227" y="3425887"/>
            <a:ext cx="1392768" cy="1163498"/>
            <a:chOff x="2476688" y="4553310"/>
            <a:chExt cx="2280129" cy="1904793"/>
          </a:xfrm>
        </p:grpSpPr>
        <p:sp>
          <p:nvSpPr>
            <p:cNvPr id="48" name="Rectangle 47">
              <a:extLst>
                <a:ext uri="{FF2B5EF4-FFF2-40B4-BE49-F238E27FC236}">
                  <a16:creationId xmlns:a16="http://schemas.microsoft.com/office/drawing/2014/main" id="{05FA6BA9-9017-4CAF-8D5E-41145FFF9507}"/>
                </a:ext>
              </a:extLst>
            </p:cNvPr>
            <p:cNvSpPr/>
            <p:nvPr/>
          </p:nvSpPr>
          <p:spPr>
            <a:xfrm>
              <a:off x="2664806" y="4553310"/>
              <a:ext cx="1964014" cy="1895502"/>
            </a:xfrm>
            <a:prstGeom prst="rect">
              <a:avLst/>
            </a:prstGeom>
            <a:solidFill>
              <a:srgbClr val="6821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9" name="Picture 48">
              <a:extLst>
                <a:ext uri="{FF2B5EF4-FFF2-40B4-BE49-F238E27FC236}">
                  <a16:creationId xmlns:a16="http://schemas.microsoft.com/office/drawing/2014/main" id="{256C8DAF-B264-48E2-B91D-0A68642CE337}"/>
                </a:ext>
              </a:extLst>
            </p:cNvPr>
            <p:cNvPicPr>
              <a:picLocks noChangeAspect="1"/>
            </p:cNvPicPr>
            <p:nvPr/>
          </p:nvPicPr>
          <p:blipFill>
            <a:blip r:embed="rId12"/>
            <a:stretch>
              <a:fillRect/>
            </a:stretch>
          </p:blipFill>
          <p:spPr>
            <a:xfrm>
              <a:off x="2476688" y="4955242"/>
              <a:ext cx="2280129" cy="1502861"/>
            </a:xfrm>
            <a:prstGeom prst="rect">
              <a:avLst/>
            </a:prstGeom>
          </p:spPr>
        </p:pic>
      </p:grpSp>
      <p:grpSp>
        <p:nvGrpSpPr>
          <p:cNvPr id="7" name="Group 6">
            <a:extLst>
              <a:ext uri="{FF2B5EF4-FFF2-40B4-BE49-F238E27FC236}">
                <a16:creationId xmlns:a16="http://schemas.microsoft.com/office/drawing/2014/main" id="{3EFCDFC7-4792-4AFB-8DBE-FF22AEC3271B}"/>
              </a:ext>
            </a:extLst>
          </p:cNvPr>
          <p:cNvGrpSpPr/>
          <p:nvPr/>
        </p:nvGrpSpPr>
        <p:grpSpPr>
          <a:xfrm>
            <a:off x="1034063" y="3022105"/>
            <a:ext cx="3838873" cy="791647"/>
            <a:chOff x="1034063" y="3022105"/>
            <a:chExt cx="3838873" cy="791647"/>
          </a:xfrm>
        </p:grpSpPr>
        <p:grpSp>
          <p:nvGrpSpPr>
            <p:cNvPr id="46" name="Group 45">
              <a:extLst>
                <a:ext uri="{FF2B5EF4-FFF2-40B4-BE49-F238E27FC236}">
                  <a16:creationId xmlns:a16="http://schemas.microsoft.com/office/drawing/2014/main" id="{1217964B-FBCF-4E63-9767-B13344E8484D}"/>
                </a:ext>
              </a:extLst>
            </p:cNvPr>
            <p:cNvGrpSpPr/>
            <p:nvPr/>
          </p:nvGrpSpPr>
          <p:grpSpPr>
            <a:xfrm>
              <a:off x="1034063" y="3022105"/>
              <a:ext cx="935363" cy="791647"/>
              <a:chOff x="809408" y="5164739"/>
              <a:chExt cx="1531302" cy="1296022"/>
            </a:xfrm>
          </p:grpSpPr>
          <p:sp>
            <p:nvSpPr>
              <p:cNvPr id="50" name="Rectangle 49">
                <a:extLst>
                  <a:ext uri="{FF2B5EF4-FFF2-40B4-BE49-F238E27FC236}">
                    <a16:creationId xmlns:a16="http://schemas.microsoft.com/office/drawing/2014/main" id="{32970229-9942-4631-B385-67D5C0E07B31}"/>
                  </a:ext>
                </a:extLst>
              </p:cNvPr>
              <p:cNvSpPr/>
              <p:nvPr/>
            </p:nvSpPr>
            <p:spPr>
              <a:xfrm>
                <a:off x="942760" y="5164739"/>
                <a:ext cx="1319004" cy="1286740"/>
              </a:xfrm>
              <a:prstGeom prst="rect">
                <a:avLst/>
              </a:prstGeom>
              <a:solidFill>
                <a:srgbClr val="6821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1" name="Picture 50">
                <a:extLst>
                  <a:ext uri="{FF2B5EF4-FFF2-40B4-BE49-F238E27FC236}">
                    <a16:creationId xmlns:a16="http://schemas.microsoft.com/office/drawing/2014/main" id="{8B07C769-5715-41FA-91BD-1B5DD3DD78FA}"/>
                  </a:ext>
                </a:extLst>
              </p:cNvPr>
              <p:cNvPicPr>
                <a:picLocks noChangeAspect="1"/>
              </p:cNvPicPr>
              <p:nvPr/>
            </p:nvPicPr>
            <p:blipFill>
              <a:blip r:embed="rId12"/>
              <a:stretch>
                <a:fillRect/>
              </a:stretch>
            </p:blipFill>
            <p:spPr>
              <a:xfrm>
                <a:off x="809408" y="5451464"/>
                <a:ext cx="1531302" cy="1009297"/>
              </a:xfrm>
              <a:prstGeom prst="rect">
                <a:avLst/>
              </a:prstGeom>
            </p:spPr>
          </p:pic>
        </p:grpSp>
        <p:grpSp>
          <p:nvGrpSpPr>
            <p:cNvPr id="52" name="Group 51">
              <a:extLst>
                <a:ext uri="{FF2B5EF4-FFF2-40B4-BE49-F238E27FC236}">
                  <a16:creationId xmlns:a16="http://schemas.microsoft.com/office/drawing/2014/main" id="{1BFB06E8-7A0D-4DB3-9291-C817FC4102CB}"/>
                </a:ext>
              </a:extLst>
            </p:cNvPr>
            <p:cNvGrpSpPr/>
            <p:nvPr/>
          </p:nvGrpSpPr>
          <p:grpSpPr>
            <a:xfrm>
              <a:off x="2216248" y="3102752"/>
              <a:ext cx="2656688" cy="624681"/>
              <a:chOff x="977953" y="2433131"/>
              <a:chExt cx="6182954" cy="1453829"/>
            </a:xfrm>
            <a:solidFill>
              <a:schemeClr val="tx1"/>
            </a:solidFill>
            <a:effectLst>
              <a:outerShdw blurRad="165100" dist="38100" dir="5400000" algn="t" rotWithShape="0">
                <a:prstClr val="black">
                  <a:alpha val="40000"/>
                </a:prstClr>
              </a:outerShdw>
            </a:effectLst>
          </p:grpSpPr>
          <p:sp>
            <p:nvSpPr>
              <p:cNvPr id="53" name="Freeform: Shape 52">
                <a:extLst>
                  <a:ext uri="{FF2B5EF4-FFF2-40B4-BE49-F238E27FC236}">
                    <a16:creationId xmlns:a16="http://schemas.microsoft.com/office/drawing/2014/main" id="{246E14C2-1C99-4B41-BB44-040955B9015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E7B22F2F-AE9B-4825-A8B3-D457995A1F4A}"/>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Freeform: Shape 54">
                <a:extLst>
                  <a:ext uri="{FF2B5EF4-FFF2-40B4-BE49-F238E27FC236}">
                    <a16:creationId xmlns:a16="http://schemas.microsoft.com/office/drawing/2014/main" id="{A4BF6DB2-DDFA-48B5-BA82-F2BA48CC86C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Freeform: Shape 55">
                <a:extLst>
                  <a:ext uri="{FF2B5EF4-FFF2-40B4-BE49-F238E27FC236}">
                    <a16:creationId xmlns:a16="http://schemas.microsoft.com/office/drawing/2014/main" id="{BAC37AB4-A5F0-4598-BC03-C67C1DF38111}"/>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5BAE7E19-D69D-48AA-BF9E-CD7BE17E322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Freeform: Shape 58">
                <a:extLst>
                  <a:ext uri="{FF2B5EF4-FFF2-40B4-BE49-F238E27FC236}">
                    <a16:creationId xmlns:a16="http://schemas.microsoft.com/office/drawing/2014/main" id="{BCCA213E-AB15-45AE-B31E-E534C2AEE7EA}"/>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1083988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xit" presetSubtype="0" fill="hold" nodeType="with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027B-8B2B-4E43-98E4-694E71D72187}"/>
              </a:ext>
            </a:extLst>
          </p:cNvPr>
          <p:cNvSpPr>
            <a:spLocks noGrp="1"/>
          </p:cNvSpPr>
          <p:nvPr>
            <p:ph type="title"/>
          </p:nvPr>
        </p:nvSpPr>
        <p:spPr/>
        <p:txBody>
          <a:bodyPr/>
          <a:lstStyle/>
          <a:p>
            <a:r>
              <a:rPr lang="en-US" dirty="0"/>
              <a:t>      Blazor</a:t>
            </a:r>
          </a:p>
        </p:txBody>
      </p:sp>
      <p:sp>
        <p:nvSpPr>
          <p:cNvPr id="3" name="Text Placeholder 2">
            <a:extLst>
              <a:ext uri="{FF2B5EF4-FFF2-40B4-BE49-F238E27FC236}">
                <a16:creationId xmlns:a16="http://schemas.microsoft.com/office/drawing/2014/main" id="{90B0E85C-F67D-4C60-96CF-FE478C62CD37}"/>
              </a:ext>
            </a:extLst>
          </p:cNvPr>
          <p:cNvSpPr>
            <a:spLocks noGrp="1"/>
          </p:cNvSpPr>
          <p:nvPr>
            <p:ph sz="quarter" idx="10"/>
          </p:nvPr>
        </p:nvSpPr>
        <p:spPr>
          <a:xfrm>
            <a:off x="269239" y="1189177"/>
            <a:ext cx="11653523" cy="2511457"/>
          </a:xfrm>
        </p:spPr>
        <p:txBody>
          <a:bodyPr/>
          <a:lstStyle/>
          <a:p>
            <a:r>
              <a:rPr lang="en-US" sz="3600" dirty="0"/>
              <a:t>Build client-side web UI with .NET instead of JavaScript</a:t>
            </a:r>
          </a:p>
          <a:p>
            <a:r>
              <a:rPr lang="en-US" sz="3600" dirty="0"/>
              <a:t>Write reusable web UI components with C# and Razor</a:t>
            </a:r>
          </a:p>
          <a:p>
            <a:r>
              <a:rPr lang="en-US" sz="3600" dirty="0"/>
              <a:t>Share .NET code with both the client and the server </a:t>
            </a:r>
          </a:p>
          <a:p>
            <a:r>
              <a:rPr lang="en-US" sz="3600" dirty="0"/>
              <a:t>Call into JavaScript libraries &amp; browser APIs as needed</a:t>
            </a:r>
          </a:p>
        </p:txBody>
      </p:sp>
      <p:pic>
        <p:nvPicPr>
          <p:cNvPr id="11" name="Graphic 10" descr="Internet">
            <a:extLst>
              <a:ext uri="{FF2B5EF4-FFF2-40B4-BE49-F238E27FC236}">
                <a16:creationId xmlns:a16="http://schemas.microsoft.com/office/drawing/2014/main" id="{EAE1DC0A-EE0F-4BD6-B259-7505FC7E3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68389" y="3501733"/>
            <a:ext cx="4263189" cy="4263189"/>
          </a:xfrm>
          <a:prstGeom prst="rect">
            <a:avLst/>
          </a:prstGeom>
        </p:spPr>
      </p:pic>
      <p:sp>
        <p:nvSpPr>
          <p:cNvPr id="12" name="TextBox 11">
            <a:extLst>
              <a:ext uri="{FF2B5EF4-FFF2-40B4-BE49-F238E27FC236}">
                <a16:creationId xmlns:a16="http://schemas.microsoft.com/office/drawing/2014/main" id="{1436D849-DA86-4DA0-83E3-090D0F58368A}"/>
              </a:ext>
            </a:extLst>
          </p:cNvPr>
          <p:cNvSpPr txBox="1"/>
          <p:nvPr/>
        </p:nvSpPr>
        <p:spPr>
          <a:xfrm>
            <a:off x="9129962" y="4891734"/>
            <a:ext cx="1540042" cy="1015663"/>
          </a:xfrm>
          <a:prstGeom prst="rect">
            <a:avLst/>
          </a:prstGeom>
          <a:noFill/>
        </p:spPr>
        <p:txBody>
          <a:bodyPr wrap="square" lIns="0" tIns="0" rIns="0" bIns="0" rtlCol="0">
            <a:spAutoFit/>
          </a:bodyPr>
          <a:lstStyle/>
          <a:p>
            <a:pPr algn="ctr"/>
            <a:r>
              <a:rPr lang="en-US" sz="6600" b="1" dirty="0">
                <a:solidFill>
                  <a:srgbClr val="7030A0"/>
                </a:solidFill>
              </a:rPr>
              <a:t>C#</a:t>
            </a:r>
          </a:p>
        </p:txBody>
      </p:sp>
      <p:pic>
        <p:nvPicPr>
          <p:cNvPr id="14" name="Picture 13">
            <a:extLst>
              <a:ext uri="{FF2B5EF4-FFF2-40B4-BE49-F238E27FC236}">
                <a16:creationId xmlns:a16="http://schemas.microsoft.com/office/drawing/2014/main" id="{67F7DEF4-A546-475D-BF5B-54F3EF96767B}"/>
              </a:ext>
            </a:extLst>
          </p:cNvPr>
          <p:cNvPicPr>
            <a:picLocks noChangeAspect="1"/>
          </p:cNvPicPr>
          <p:nvPr/>
        </p:nvPicPr>
        <p:blipFill>
          <a:blip r:embed="rId4"/>
          <a:stretch>
            <a:fillRect/>
          </a:stretch>
        </p:blipFill>
        <p:spPr>
          <a:xfrm>
            <a:off x="586390" y="331901"/>
            <a:ext cx="682676" cy="682676"/>
          </a:xfrm>
          <a:prstGeom prst="rect">
            <a:avLst/>
          </a:prstGeom>
        </p:spPr>
      </p:pic>
    </p:spTree>
    <p:extLst>
      <p:ext uri="{BB962C8B-B14F-4D97-AF65-F5344CB8AC3E}">
        <p14:creationId xmlns:p14="http://schemas.microsoft.com/office/powerpoint/2010/main" val="380369277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E07E6-C26C-428C-82F8-31EB572FB0F4}"/>
              </a:ext>
            </a:extLst>
          </p:cNvPr>
          <p:cNvSpPr>
            <a:spLocks noGrp="1"/>
          </p:cNvSpPr>
          <p:nvPr>
            <p:ph type="title"/>
          </p:nvPr>
        </p:nvSpPr>
        <p:spPr/>
        <p:txBody>
          <a:bodyPr/>
          <a:lstStyle/>
          <a:p>
            <a:r>
              <a:rPr lang="en-US" dirty="0">
                <a:solidFill>
                  <a:schemeClr val="tx1"/>
                </a:solidFill>
              </a:rPr>
              <a:t>How Blazor WebAssembly works</a:t>
            </a:r>
          </a:p>
        </p:txBody>
      </p:sp>
      <p:grpSp>
        <p:nvGrpSpPr>
          <p:cNvPr id="3" name="Group 2">
            <a:extLst>
              <a:ext uri="{FF2B5EF4-FFF2-40B4-BE49-F238E27FC236}">
                <a16:creationId xmlns:a16="http://schemas.microsoft.com/office/drawing/2014/main" id="{A5019D5B-0708-40B4-82F7-6BB35D00CBF0}"/>
              </a:ext>
            </a:extLst>
          </p:cNvPr>
          <p:cNvGrpSpPr/>
          <p:nvPr/>
        </p:nvGrpSpPr>
        <p:grpSpPr>
          <a:xfrm>
            <a:off x="3991498" y="2327396"/>
            <a:ext cx="4046299" cy="3358240"/>
            <a:chOff x="6763966" y="1195735"/>
            <a:chExt cx="6758067" cy="4194606"/>
          </a:xfrm>
        </p:grpSpPr>
        <p:sp>
          <p:nvSpPr>
            <p:cNvPr id="4" name="Rectangle 3">
              <a:extLst>
                <a:ext uri="{FF2B5EF4-FFF2-40B4-BE49-F238E27FC236}">
                  <a16:creationId xmlns:a16="http://schemas.microsoft.com/office/drawing/2014/main" id="{40EE3CA5-AAAF-4D20-AE67-1B95C831D030}"/>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5" name="Rectangle 4">
              <a:extLst>
                <a:ext uri="{FF2B5EF4-FFF2-40B4-BE49-F238E27FC236}">
                  <a16:creationId xmlns:a16="http://schemas.microsoft.com/office/drawing/2014/main" id="{D85418E0-B7C3-4078-AF9B-956D60E5CE45}"/>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6" name="Rectangle 5">
              <a:extLst>
                <a:ext uri="{FF2B5EF4-FFF2-40B4-BE49-F238E27FC236}">
                  <a16:creationId xmlns:a16="http://schemas.microsoft.com/office/drawing/2014/main" id="{6BCFAC73-936F-463A-AF0A-3B7993033038}"/>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7" name="Rectangle 6">
              <a:extLst>
                <a:ext uri="{FF2B5EF4-FFF2-40B4-BE49-F238E27FC236}">
                  <a16:creationId xmlns:a16="http://schemas.microsoft.com/office/drawing/2014/main" id="{F4C3127E-10DB-4DAB-9C81-165A3340C1B2}"/>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8" name="Rectangle 7">
              <a:extLst>
                <a:ext uri="{FF2B5EF4-FFF2-40B4-BE49-F238E27FC236}">
                  <a16:creationId xmlns:a16="http://schemas.microsoft.com/office/drawing/2014/main" id="{8506662C-C864-4B83-BDB1-D718423783B6}"/>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 name="Rectangle 8">
              <a:extLst>
                <a:ext uri="{FF2B5EF4-FFF2-40B4-BE49-F238E27FC236}">
                  <a16:creationId xmlns:a16="http://schemas.microsoft.com/office/drawing/2014/main" id="{DD27F340-5B4F-4C3D-901A-21FB28E627DF}"/>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0" name="Isosceles Triangle 9">
              <a:extLst>
                <a:ext uri="{FF2B5EF4-FFF2-40B4-BE49-F238E27FC236}">
                  <a16:creationId xmlns:a16="http://schemas.microsoft.com/office/drawing/2014/main" id="{82AAAC6B-50C1-4D01-B85E-83FA16037B4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1" name="Straight Connector 10">
              <a:extLst>
                <a:ext uri="{FF2B5EF4-FFF2-40B4-BE49-F238E27FC236}">
                  <a16:creationId xmlns:a16="http://schemas.microsoft.com/office/drawing/2014/main" id="{9A4D7138-2894-4D0A-9349-6669D7CF5A73}"/>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 name="Straight Connector 11">
              <a:extLst>
                <a:ext uri="{FF2B5EF4-FFF2-40B4-BE49-F238E27FC236}">
                  <a16:creationId xmlns:a16="http://schemas.microsoft.com/office/drawing/2014/main" id="{CB0B146E-10A9-4617-879D-305387CB31B8}"/>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3" name="Straight Connector 12">
              <a:extLst>
                <a:ext uri="{FF2B5EF4-FFF2-40B4-BE49-F238E27FC236}">
                  <a16:creationId xmlns:a16="http://schemas.microsoft.com/office/drawing/2014/main" id="{52ADEDD0-22C6-4D67-B011-71B499795AA1}"/>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4" name="Group 13">
              <a:extLst>
                <a:ext uri="{FF2B5EF4-FFF2-40B4-BE49-F238E27FC236}">
                  <a16:creationId xmlns:a16="http://schemas.microsoft.com/office/drawing/2014/main" id="{05C3FE0E-ADDA-43D1-A7D0-501EEC173229}"/>
                </a:ext>
              </a:extLst>
            </p:cNvPr>
            <p:cNvGrpSpPr/>
            <p:nvPr/>
          </p:nvGrpSpPr>
          <p:grpSpPr>
            <a:xfrm>
              <a:off x="13240124" y="1273807"/>
              <a:ext cx="166689" cy="125046"/>
              <a:chOff x="8278897" y="1296128"/>
              <a:chExt cx="96767" cy="54276"/>
            </a:xfrm>
          </p:grpSpPr>
          <p:cxnSp>
            <p:nvCxnSpPr>
              <p:cNvPr id="21" name="Straight Connector 20">
                <a:extLst>
                  <a:ext uri="{FF2B5EF4-FFF2-40B4-BE49-F238E27FC236}">
                    <a16:creationId xmlns:a16="http://schemas.microsoft.com/office/drawing/2014/main" id="{E6DB434D-24D5-45CD-B390-CFA158E41E4E}"/>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22" name="Straight Connector 21">
                <a:extLst>
                  <a:ext uri="{FF2B5EF4-FFF2-40B4-BE49-F238E27FC236}">
                    <a16:creationId xmlns:a16="http://schemas.microsoft.com/office/drawing/2014/main" id="{4C9142CE-9165-4339-86AC-528090BC5DFE}"/>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15" name="Straight Connector 14">
              <a:extLst>
                <a:ext uri="{FF2B5EF4-FFF2-40B4-BE49-F238E27FC236}">
                  <a16:creationId xmlns:a16="http://schemas.microsoft.com/office/drawing/2014/main" id="{2F9D25E3-E587-4D9F-A33C-8F7C59F7F27C}"/>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16" name="Group 15">
              <a:extLst>
                <a:ext uri="{FF2B5EF4-FFF2-40B4-BE49-F238E27FC236}">
                  <a16:creationId xmlns:a16="http://schemas.microsoft.com/office/drawing/2014/main" id="{7DE80DA1-E0A4-4D32-BCC9-3455700B65DD}"/>
                </a:ext>
              </a:extLst>
            </p:cNvPr>
            <p:cNvGrpSpPr/>
            <p:nvPr/>
          </p:nvGrpSpPr>
          <p:grpSpPr>
            <a:xfrm>
              <a:off x="12777510" y="1273797"/>
              <a:ext cx="198380" cy="120741"/>
              <a:chOff x="8011102" y="1251201"/>
              <a:chExt cx="126370" cy="56144"/>
            </a:xfrm>
          </p:grpSpPr>
          <p:cxnSp>
            <p:nvCxnSpPr>
              <p:cNvPr id="17" name="Straight Connector 16">
                <a:extLst>
                  <a:ext uri="{FF2B5EF4-FFF2-40B4-BE49-F238E27FC236}">
                    <a16:creationId xmlns:a16="http://schemas.microsoft.com/office/drawing/2014/main" id="{DE77CA8D-9302-4DD0-B6E4-708E2AAF1DE7}"/>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18" name="Straight Connector 17">
                <a:extLst>
                  <a:ext uri="{FF2B5EF4-FFF2-40B4-BE49-F238E27FC236}">
                    <a16:creationId xmlns:a16="http://schemas.microsoft.com/office/drawing/2014/main" id="{CE760DAD-3B1F-43F5-A054-23BE3B8BE14F}"/>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19" name="Straight Connector 18">
                <a:extLst>
                  <a:ext uri="{FF2B5EF4-FFF2-40B4-BE49-F238E27FC236}">
                    <a16:creationId xmlns:a16="http://schemas.microsoft.com/office/drawing/2014/main" id="{D1DCEE47-8009-4B51-8CFC-3139CC596D31}"/>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20" name="Straight Connector 19">
                <a:extLst>
                  <a:ext uri="{FF2B5EF4-FFF2-40B4-BE49-F238E27FC236}">
                    <a16:creationId xmlns:a16="http://schemas.microsoft.com/office/drawing/2014/main" id="{C420894D-BE38-4F4A-AC24-E72DA76D5EEF}"/>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23" name="Rectangle 22">
            <a:extLst>
              <a:ext uri="{FF2B5EF4-FFF2-40B4-BE49-F238E27FC236}">
                <a16:creationId xmlns:a16="http://schemas.microsoft.com/office/drawing/2014/main" id="{61AF3A2A-E7AB-4CAA-8200-04A03200B5C1}"/>
              </a:ext>
            </a:extLst>
          </p:cNvPr>
          <p:cNvSpPr/>
          <p:nvPr/>
        </p:nvSpPr>
        <p:spPr>
          <a:xfrm>
            <a:off x="6873271" y="4077818"/>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nvGrpSpPr>
          <p:cNvPr id="25" name="Group 24">
            <a:extLst>
              <a:ext uri="{FF2B5EF4-FFF2-40B4-BE49-F238E27FC236}">
                <a16:creationId xmlns:a16="http://schemas.microsoft.com/office/drawing/2014/main" id="{CEEFCFE6-A7EC-47F3-8557-8970817EDD3D}"/>
              </a:ext>
            </a:extLst>
          </p:cNvPr>
          <p:cNvGrpSpPr/>
          <p:nvPr/>
        </p:nvGrpSpPr>
        <p:grpSpPr>
          <a:xfrm>
            <a:off x="4183799" y="3321411"/>
            <a:ext cx="2259720" cy="2123864"/>
            <a:chOff x="784337" y="2208439"/>
            <a:chExt cx="2259720" cy="2123864"/>
          </a:xfrm>
        </p:grpSpPr>
        <p:sp>
          <p:nvSpPr>
            <p:cNvPr id="29" name="Rectangle: Rounded Corners 28">
              <a:extLst>
                <a:ext uri="{FF2B5EF4-FFF2-40B4-BE49-F238E27FC236}">
                  <a16:creationId xmlns:a16="http://schemas.microsoft.com/office/drawing/2014/main" id="{B66CE958-90C0-465E-BF12-CFBC7AB378A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30" name="Group 29">
              <a:extLst>
                <a:ext uri="{FF2B5EF4-FFF2-40B4-BE49-F238E27FC236}">
                  <a16:creationId xmlns:a16="http://schemas.microsoft.com/office/drawing/2014/main" id="{01E41800-85E5-484F-8617-81A34C1464C0}"/>
                </a:ext>
              </a:extLst>
            </p:cNvPr>
            <p:cNvGrpSpPr/>
            <p:nvPr/>
          </p:nvGrpSpPr>
          <p:grpSpPr>
            <a:xfrm>
              <a:off x="1204474" y="2411592"/>
              <a:ext cx="1442545" cy="339191"/>
              <a:chOff x="977953" y="2433131"/>
              <a:chExt cx="6182954" cy="1453829"/>
            </a:xfrm>
            <a:solidFill>
              <a:sysClr val="windowText" lastClr="000000"/>
            </a:solidFill>
            <a:effectLst/>
          </p:grpSpPr>
          <p:sp>
            <p:nvSpPr>
              <p:cNvPr id="31" name="Freeform: Shape 30">
                <a:extLst>
                  <a:ext uri="{FF2B5EF4-FFF2-40B4-BE49-F238E27FC236}">
                    <a16:creationId xmlns:a16="http://schemas.microsoft.com/office/drawing/2014/main" id="{15035070-8398-4D7C-B7E2-E721BA964C5C}"/>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2" name="Freeform: Shape 31">
                <a:extLst>
                  <a:ext uri="{FF2B5EF4-FFF2-40B4-BE49-F238E27FC236}">
                    <a16:creationId xmlns:a16="http://schemas.microsoft.com/office/drawing/2014/main" id="{FF008C87-029D-4574-947D-3F6290259FD0}"/>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3" name="Freeform: Shape 32">
                <a:extLst>
                  <a:ext uri="{FF2B5EF4-FFF2-40B4-BE49-F238E27FC236}">
                    <a16:creationId xmlns:a16="http://schemas.microsoft.com/office/drawing/2014/main" id="{1A673E46-5C59-445B-BD3D-CA21956118BF}"/>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4" name="Freeform: Shape 33">
                <a:extLst>
                  <a:ext uri="{FF2B5EF4-FFF2-40B4-BE49-F238E27FC236}">
                    <a16:creationId xmlns:a16="http://schemas.microsoft.com/office/drawing/2014/main" id="{5837E918-D167-416A-9B82-2C6743E4BFC0}"/>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5" name="Freeform: Shape 34">
                <a:extLst>
                  <a:ext uri="{FF2B5EF4-FFF2-40B4-BE49-F238E27FC236}">
                    <a16:creationId xmlns:a16="http://schemas.microsoft.com/office/drawing/2014/main" id="{027275FA-8B97-45D3-8329-4F64D4EC484E}"/>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36" name="Freeform: Shape 35">
                <a:extLst>
                  <a:ext uri="{FF2B5EF4-FFF2-40B4-BE49-F238E27FC236}">
                    <a16:creationId xmlns:a16="http://schemas.microsoft.com/office/drawing/2014/main" id="{8F837A99-B4C5-4A24-B7B0-23599798C94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26" name="Rectangle 25">
            <a:extLst>
              <a:ext uri="{FF2B5EF4-FFF2-40B4-BE49-F238E27FC236}">
                <a16:creationId xmlns:a16="http://schemas.microsoft.com/office/drawing/2014/main" id="{BA7E4DE2-B758-4CD8-93DB-E0E7BCDD25B5}"/>
              </a:ext>
            </a:extLst>
          </p:cNvPr>
          <p:cNvSpPr/>
          <p:nvPr/>
        </p:nvSpPr>
        <p:spPr>
          <a:xfrm>
            <a:off x="4289564" y="3997351"/>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27" name="Rectangle 26">
            <a:extLst>
              <a:ext uri="{FF2B5EF4-FFF2-40B4-BE49-F238E27FC236}">
                <a16:creationId xmlns:a16="http://schemas.microsoft.com/office/drawing/2014/main" id="{77887A05-FB19-4166-8664-762EF24CFB07}"/>
              </a:ext>
            </a:extLst>
          </p:cNvPr>
          <p:cNvSpPr/>
          <p:nvPr/>
        </p:nvSpPr>
        <p:spPr>
          <a:xfrm>
            <a:off x="4289564" y="4443815"/>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sp>
        <p:nvSpPr>
          <p:cNvPr id="28" name="Rectangle 27">
            <a:extLst>
              <a:ext uri="{FF2B5EF4-FFF2-40B4-BE49-F238E27FC236}">
                <a16:creationId xmlns:a16="http://schemas.microsoft.com/office/drawing/2014/main" id="{09A0138D-7C04-4AD8-8FC7-43C21CA99416}"/>
              </a:ext>
            </a:extLst>
          </p:cNvPr>
          <p:cNvSpPr/>
          <p:nvPr/>
        </p:nvSpPr>
        <p:spPr>
          <a:xfrm>
            <a:off x="4289564" y="4768790"/>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pic>
        <p:nvPicPr>
          <p:cNvPr id="37" name="Graphic 36" descr="Line Arrow: Clockwise curve">
            <a:extLst>
              <a:ext uri="{FF2B5EF4-FFF2-40B4-BE49-F238E27FC236}">
                <a16:creationId xmlns:a16="http://schemas.microsoft.com/office/drawing/2014/main" id="{559EB22C-3BB3-45B7-A32E-6D2B9F0A8D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982218" flipV="1">
            <a:off x="6460932" y="3964484"/>
            <a:ext cx="351788" cy="575702"/>
          </a:xfrm>
          <a:prstGeom prst="rect">
            <a:avLst/>
          </a:prstGeom>
        </p:spPr>
      </p:pic>
      <p:pic>
        <p:nvPicPr>
          <p:cNvPr id="38" name="Graphic 37" descr="Line Arrow: Clockwise curve">
            <a:extLst>
              <a:ext uri="{FF2B5EF4-FFF2-40B4-BE49-F238E27FC236}">
                <a16:creationId xmlns:a16="http://schemas.microsoft.com/office/drawing/2014/main" id="{EFF76E3C-9952-4F45-9662-924507C6C4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4846488" flipV="1">
            <a:off x="6511297" y="4225871"/>
            <a:ext cx="351788" cy="575702"/>
          </a:xfrm>
          <a:prstGeom prst="rect">
            <a:avLst/>
          </a:prstGeom>
        </p:spPr>
      </p:pic>
      <p:sp>
        <p:nvSpPr>
          <p:cNvPr id="24" name="Rectangle 23">
            <a:extLst>
              <a:ext uri="{FF2B5EF4-FFF2-40B4-BE49-F238E27FC236}">
                <a16:creationId xmlns:a16="http://schemas.microsoft.com/office/drawing/2014/main" id="{AA3EB4A3-09E1-4920-A762-97B4FECECBB3}"/>
              </a:ext>
            </a:extLst>
          </p:cNvPr>
          <p:cNvSpPr/>
          <p:nvPr/>
        </p:nvSpPr>
        <p:spPr>
          <a:xfrm>
            <a:off x="249777" y="5787643"/>
            <a:ext cx="11420532" cy="954107"/>
          </a:xfrm>
          <a:prstGeom prst="rect">
            <a:avLst/>
          </a:prstGeom>
        </p:spPr>
        <p:txBody>
          <a:bodyPr wrap="square">
            <a:spAutoFit/>
          </a:bodyPr>
          <a:lstStyle/>
          <a:p>
            <a:r>
              <a:rPr lang="en-US" sz="2800" dirty="0">
                <a:hlinkClick r:id="rId4"/>
              </a:rPr>
              <a:t>https://www.nuget.org/packages/Microsoft.AspNetCore.Blazor.Templates/3.0.0-preview9.19465.2</a:t>
            </a:r>
            <a:endParaRPr lang="en-US" sz="2800" dirty="0"/>
          </a:p>
        </p:txBody>
      </p:sp>
    </p:spTree>
    <p:extLst>
      <p:ext uri="{BB962C8B-B14F-4D97-AF65-F5344CB8AC3E}">
        <p14:creationId xmlns:p14="http://schemas.microsoft.com/office/powerpoint/2010/main" val="2273930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P spid="2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idx="4294967295"/>
          </p:nvPr>
        </p:nvSpPr>
        <p:spPr>
          <a:xfrm>
            <a:off x="536575" y="288925"/>
            <a:ext cx="11655425" cy="900113"/>
          </a:xfrm>
        </p:spPr>
        <p:txBody>
          <a:bodyPr/>
          <a:lstStyle/>
          <a:p>
            <a:r>
              <a:rPr lang="en-US" dirty="0">
                <a:solidFill>
                  <a:schemeClr val="bg1"/>
                </a:solidFill>
              </a:rPr>
              <a:t>Blazor on client or server</a:t>
            </a:r>
          </a:p>
        </p:txBody>
      </p:sp>
      <p:grpSp>
        <p:nvGrpSpPr>
          <p:cNvPr id="39" name="Group 38">
            <a:extLst>
              <a:ext uri="{FF2B5EF4-FFF2-40B4-BE49-F238E27FC236}">
                <a16:creationId xmlns:a16="http://schemas.microsoft.com/office/drawing/2014/main" id="{CA0B5474-B88E-4CA0-A743-AE07DF51B758}"/>
              </a:ext>
            </a:extLst>
          </p:cNvPr>
          <p:cNvGrpSpPr/>
          <p:nvPr/>
        </p:nvGrpSpPr>
        <p:grpSpPr>
          <a:xfrm>
            <a:off x="523468" y="2327395"/>
            <a:ext cx="4046299" cy="3358240"/>
            <a:chOff x="6763966" y="1195735"/>
            <a:chExt cx="6758067" cy="4194606"/>
          </a:xfrm>
        </p:grpSpPr>
        <p:sp>
          <p:nvSpPr>
            <p:cNvPr id="40" name="Rectangle 39">
              <a:extLst>
                <a:ext uri="{FF2B5EF4-FFF2-40B4-BE49-F238E27FC236}">
                  <a16:creationId xmlns:a16="http://schemas.microsoft.com/office/drawing/2014/main" id="{60E6827E-544E-4091-B17A-C80C1575ABED}"/>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41" name="Rectangle 40">
              <a:extLst>
                <a:ext uri="{FF2B5EF4-FFF2-40B4-BE49-F238E27FC236}">
                  <a16:creationId xmlns:a16="http://schemas.microsoft.com/office/drawing/2014/main" id="{B5F6D1F1-92B5-40A1-83F9-7D5EAD335CFD}"/>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2" name="Rectangle 41">
              <a:extLst>
                <a:ext uri="{FF2B5EF4-FFF2-40B4-BE49-F238E27FC236}">
                  <a16:creationId xmlns:a16="http://schemas.microsoft.com/office/drawing/2014/main" id="{759C9D23-A190-44C9-9F38-1EA3CA527C62}"/>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43" name="Rectangle 42">
              <a:extLst>
                <a:ext uri="{FF2B5EF4-FFF2-40B4-BE49-F238E27FC236}">
                  <a16:creationId xmlns:a16="http://schemas.microsoft.com/office/drawing/2014/main" id="{547535C6-86F6-47B2-9AE8-C0A97782B10E}"/>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4" name="Rectangle 43">
              <a:extLst>
                <a:ext uri="{FF2B5EF4-FFF2-40B4-BE49-F238E27FC236}">
                  <a16:creationId xmlns:a16="http://schemas.microsoft.com/office/drawing/2014/main" id="{CD84E043-1990-404A-BD2B-18D348C60074}"/>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5" name="Rectangle 44">
              <a:extLst>
                <a:ext uri="{FF2B5EF4-FFF2-40B4-BE49-F238E27FC236}">
                  <a16:creationId xmlns:a16="http://schemas.microsoft.com/office/drawing/2014/main" id="{C778F32B-ECD7-493A-80B6-D3A84D407387}"/>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6" name="Isosceles Triangle 45">
              <a:extLst>
                <a:ext uri="{FF2B5EF4-FFF2-40B4-BE49-F238E27FC236}">
                  <a16:creationId xmlns:a16="http://schemas.microsoft.com/office/drawing/2014/main" id="{E17975F0-36F8-4C21-83FC-FF788557F11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47" name="Straight Connector 46">
              <a:extLst>
                <a:ext uri="{FF2B5EF4-FFF2-40B4-BE49-F238E27FC236}">
                  <a16:creationId xmlns:a16="http://schemas.microsoft.com/office/drawing/2014/main" id="{149CF92F-1388-4A11-8980-92CB6E0C3D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8" name="Straight Connector 47">
              <a:extLst>
                <a:ext uri="{FF2B5EF4-FFF2-40B4-BE49-F238E27FC236}">
                  <a16:creationId xmlns:a16="http://schemas.microsoft.com/office/drawing/2014/main" id="{214C466D-41C5-402F-8016-7C5D65E18D6A}"/>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9" name="Straight Connector 48">
              <a:extLst>
                <a:ext uri="{FF2B5EF4-FFF2-40B4-BE49-F238E27FC236}">
                  <a16:creationId xmlns:a16="http://schemas.microsoft.com/office/drawing/2014/main" id="{1F9D8659-2C5E-4B19-8ED1-A862A4554C04}"/>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0" name="Group 49">
              <a:extLst>
                <a:ext uri="{FF2B5EF4-FFF2-40B4-BE49-F238E27FC236}">
                  <a16:creationId xmlns:a16="http://schemas.microsoft.com/office/drawing/2014/main" id="{3B4DB4F6-3E68-41E1-88B5-C2BA3058729B}"/>
                </a:ext>
              </a:extLst>
            </p:cNvPr>
            <p:cNvGrpSpPr/>
            <p:nvPr/>
          </p:nvGrpSpPr>
          <p:grpSpPr>
            <a:xfrm>
              <a:off x="13240124" y="1273807"/>
              <a:ext cx="166689" cy="125046"/>
              <a:chOff x="8278897" y="1296128"/>
              <a:chExt cx="96767" cy="54276"/>
            </a:xfrm>
          </p:grpSpPr>
          <p:cxnSp>
            <p:nvCxnSpPr>
              <p:cNvPr id="57" name="Straight Connector 56">
                <a:extLst>
                  <a:ext uri="{FF2B5EF4-FFF2-40B4-BE49-F238E27FC236}">
                    <a16:creationId xmlns:a16="http://schemas.microsoft.com/office/drawing/2014/main" id="{96997A2A-34EA-4304-AD6B-ABDE0DCB539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58" name="Straight Connector 57">
                <a:extLst>
                  <a:ext uri="{FF2B5EF4-FFF2-40B4-BE49-F238E27FC236}">
                    <a16:creationId xmlns:a16="http://schemas.microsoft.com/office/drawing/2014/main" id="{801C98B8-D977-4FD9-A500-8945B85B81B8}"/>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51" name="Straight Connector 50">
              <a:extLst>
                <a:ext uri="{FF2B5EF4-FFF2-40B4-BE49-F238E27FC236}">
                  <a16:creationId xmlns:a16="http://schemas.microsoft.com/office/drawing/2014/main" id="{F1943C7B-23FF-4605-9DD2-FCC003A88123}"/>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52" name="Group 51">
              <a:extLst>
                <a:ext uri="{FF2B5EF4-FFF2-40B4-BE49-F238E27FC236}">
                  <a16:creationId xmlns:a16="http://schemas.microsoft.com/office/drawing/2014/main" id="{BB5EFCA9-620C-463A-B032-E93EFBDEBE25}"/>
                </a:ext>
              </a:extLst>
            </p:cNvPr>
            <p:cNvGrpSpPr/>
            <p:nvPr/>
          </p:nvGrpSpPr>
          <p:grpSpPr>
            <a:xfrm>
              <a:off x="12777510" y="1273797"/>
              <a:ext cx="198380" cy="120741"/>
              <a:chOff x="8011102" y="1251201"/>
              <a:chExt cx="126370" cy="56144"/>
            </a:xfrm>
          </p:grpSpPr>
          <p:cxnSp>
            <p:nvCxnSpPr>
              <p:cNvPr id="53" name="Straight Connector 52">
                <a:extLst>
                  <a:ext uri="{FF2B5EF4-FFF2-40B4-BE49-F238E27FC236}">
                    <a16:creationId xmlns:a16="http://schemas.microsoft.com/office/drawing/2014/main" id="{D81D99F3-D544-45CD-AD8A-402CD770F7E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54" name="Straight Connector 53">
                <a:extLst>
                  <a:ext uri="{FF2B5EF4-FFF2-40B4-BE49-F238E27FC236}">
                    <a16:creationId xmlns:a16="http://schemas.microsoft.com/office/drawing/2014/main" id="{121D71F2-1906-4BA4-A05C-7E8420F2884B}"/>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55" name="Straight Connector 54">
                <a:extLst>
                  <a:ext uri="{FF2B5EF4-FFF2-40B4-BE49-F238E27FC236}">
                    <a16:creationId xmlns:a16="http://schemas.microsoft.com/office/drawing/2014/main" id="{ED2DEAFF-E152-4397-866B-FAC4238C555D}"/>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963666F0-E7D5-4C15-8D83-E3E1D4250AB1}"/>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59" name="Rectangle 58">
            <a:extLst>
              <a:ext uri="{FF2B5EF4-FFF2-40B4-BE49-F238E27FC236}">
                <a16:creationId xmlns:a16="http://schemas.microsoft.com/office/drawing/2014/main" id="{3C50E93F-0AA0-4071-A883-020A8DFD912A}"/>
              </a:ext>
            </a:extLst>
          </p:cNvPr>
          <p:cNvSpPr/>
          <p:nvPr/>
        </p:nvSpPr>
        <p:spPr>
          <a:xfrm>
            <a:off x="3405241" y="4077817"/>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nvGrpSpPr>
          <p:cNvPr id="60" name="Group 59">
            <a:extLst>
              <a:ext uri="{FF2B5EF4-FFF2-40B4-BE49-F238E27FC236}">
                <a16:creationId xmlns:a16="http://schemas.microsoft.com/office/drawing/2014/main" id="{46E3EA9E-AA04-49C7-800A-22F78335BCEB}"/>
              </a:ext>
            </a:extLst>
          </p:cNvPr>
          <p:cNvGrpSpPr/>
          <p:nvPr/>
        </p:nvGrpSpPr>
        <p:grpSpPr>
          <a:xfrm>
            <a:off x="715769" y="3321410"/>
            <a:ext cx="2259720" cy="2123864"/>
            <a:chOff x="2044967" y="2687833"/>
            <a:chExt cx="2259720" cy="2123864"/>
          </a:xfrm>
        </p:grpSpPr>
        <p:grpSp>
          <p:nvGrpSpPr>
            <p:cNvPr id="61" name="Group 60">
              <a:extLst>
                <a:ext uri="{FF2B5EF4-FFF2-40B4-BE49-F238E27FC236}">
                  <a16:creationId xmlns:a16="http://schemas.microsoft.com/office/drawing/2014/main" id="{578217AC-9179-4530-AEAF-D8BA3964F30B}"/>
                </a:ext>
              </a:extLst>
            </p:cNvPr>
            <p:cNvGrpSpPr/>
            <p:nvPr/>
          </p:nvGrpSpPr>
          <p:grpSpPr>
            <a:xfrm>
              <a:off x="2044967" y="2687833"/>
              <a:ext cx="2259720" cy="2123864"/>
              <a:chOff x="784337" y="2208439"/>
              <a:chExt cx="2259720" cy="2123864"/>
            </a:xfrm>
          </p:grpSpPr>
          <p:sp>
            <p:nvSpPr>
              <p:cNvPr id="65" name="Rectangle: Rounded Corners 64">
                <a:extLst>
                  <a:ext uri="{FF2B5EF4-FFF2-40B4-BE49-F238E27FC236}">
                    <a16:creationId xmlns:a16="http://schemas.microsoft.com/office/drawing/2014/main" id="{118DF077-4A0E-43FE-9178-D3290A51922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66" name="Group 65">
                <a:extLst>
                  <a:ext uri="{FF2B5EF4-FFF2-40B4-BE49-F238E27FC236}">
                    <a16:creationId xmlns:a16="http://schemas.microsoft.com/office/drawing/2014/main" id="{EC3D0A59-A5B7-431E-8D32-7D5571CEC82A}"/>
                  </a:ext>
                </a:extLst>
              </p:cNvPr>
              <p:cNvGrpSpPr/>
              <p:nvPr/>
            </p:nvGrpSpPr>
            <p:grpSpPr>
              <a:xfrm>
                <a:off x="1204474" y="2411592"/>
                <a:ext cx="1442545" cy="339191"/>
                <a:chOff x="977953" y="2433131"/>
                <a:chExt cx="6182954" cy="1453829"/>
              </a:xfrm>
              <a:solidFill>
                <a:sysClr val="windowText" lastClr="000000"/>
              </a:solidFill>
              <a:effectLst/>
            </p:grpSpPr>
            <p:sp>
              <p:nvSpPr>
                <p:cNvPr id="67" name="Freeform: Shape 66">
                  <a:extLst>
                    <a:ext uri="{FF2B5EF4-FFF2-40B4-BE49-F238E27FC236}">
                      <a16:creationId xmlns:a16="http://schemas.microsoft.com/office/drawing/2014/main" id="{0C957E7F-09F4-40AB-8800-6C10C88DFDE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8" name="Freeform: Shape 67">
                  <a:extLst>
                    <a:ext uri="{FF2B5EF4-FFF2-40B4-BE49-F238E27FC236}">
                      <a16:creationId xmlns:a16="http://schemas.microsoft.com/office/drawing/2014/main" id="{CCF261EC-7396-4728-BE46-90EEB2DC388B}"/>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9" name="Freeform: Shape 68">
                  <a:extLst>
                    <a:ext uri="{FF2B5EF4-FFF2-40B4-BE49-F238E27FC236}">
                      <a16:creationId xmlns:a16="http://schemas.microsoft.com/office/drawing/2014/main" id="{7645D6BF-EDAD-4238-B68E-2F7E64E6DEE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0" name="Freeform: Shape 69">
                  <a:extLst>
                    <a:ext uri="{FF2B5EF4-FFF2-40B4-BE49-F238E27FC236}">
                      <a16:creationId xmlns:a16="http://schemas.microsoft.com/office/drawing/2014/main" id="{45248F79-64F9-46F3-9EED-F6E15E7353C3}"/>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1" name="Freeform: Shape 70">
                  <a:extLst>
                    <a:ext uri="{FF2B5EF4-FFF2-40B4-BE49-F238E27FC236}">
                      <a16:creationId xmlns:a16="http://schemas.microsoft.com/office/drawing/2014/main" id="{8EE893BC-1323-40F6-9661-551D06C6C43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2" name="Freeform: Shape 71">
                  <a:extLst>
                    <a:ext uri="{FF2B5EF4-FFF2-40B4-BE49-F238E27FC236}">
                      <a16:creationId xmlns:a16="http://schemas.microsoft.com/office/drawing/2014/main" id="{64E00654-234E-4FFA-B813-5357F6EBBD5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62" name="Rectangle 61">
              <a:extLst>
                <a:ext uri="{FF2B5EF4-FFF2-40B4-BE49-F238E27FC236}">
                  <a16:creationId xmlns:a16="http://schemas.microsoft.com/office/drawing/2014/main" id="{D660EA71-123D-4D0F-B9EF-494ABD4A0A43}"/>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63" name="Rectangle 62">
              <a:extLst>
                <a:ext uri="{FF2B5EF4-FFF2-40B4-BE49-F238E27FC236}">
                  <a16:creationId xmlns:a16="http://schemas.microsoft.com/office/drawing/2014/main" id="{5118086C-6DE8-450B-9FF3-FCD6D50D0844}"/>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sp>
          <p:nvSpPr>
            <p:cNvPr id="64" name="Rectangle 63">
              <a:extLst>
                <a:ext uri="{FF2B5EF4-FFF2-40B4-BE49-F238E27FC236}">
                  <a16:creationId xmlns:a16="http://schemas.microsoft.com/office/drawing/2014/main" id="{893E49DB-0E2B-4660-9DE2-D28475ED28A7}"/>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WebAssembly</a:t>
              </a:r>
            </a:p>
          </p:txBody>
        </p:sp>
      </p:grpSp>
      <p:pic>
        <p:nvPicPr>
          <p:cNvPr id="73" name="Graphic 72" descr="Line Arrow: Clockwise curve">
            <a:extLst>
              <a:ext uri="{FF2B5EF4-FFF2-40B4-BE49-F238E27FC236}">
                <a16:creationId xmlns:a16="http://schemas.microsoft.com/office/drawing/2014/main" id="{4E2081DD-422C-4ED2-BACD-126E87B4E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3053862" y="3964483"/>
            <a:ext cx="351788" cy="575702"/>
          </a:xfrm>
          <a:prstGeom prst="rect">
            <a:avLst/>
          </a:prstGeom>
        </p:spPr>
      </p:pic>
      <p:pic>
        <p:nvPicPr>
          <p:cNvPr id="74" name="Graphic 73" descr="Line Arrow: Clockwise curve">
            <a:extLst>
              <a:ext uri="{FF2B5EF4-FFF2-40B4-BE49-F238E27FC236}">
                <a16:creationId xmlns:a16="http://schemas.microsoft.com/office/drawing/2014/main" id="{B0782A8F-C961-4037-BE7A-7F369F524E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2982307" y="4225870"/>
            <a:ext cx="351788" cy="575702"/>
          </a:xfrm>
          <a:prstGeom prst="rect">
            <a:avLst/>
          </a:prstGeom>
        </p:spPr>
      </p:pic>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1009" y="1981886"/>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5334545" y="3055789"/>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7"/>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9776858" y="2325857"/>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6545875" y="3699604"/>
            <a:ext cx="1558825" cy="461665"/>
          </a:xfrm>
          <a:prstGeom prst="rect">
            <a:avLst/>
          </a:prstGeom>
          <a:noFill/>
        </p:spPr>
        <p:txBody>
          <a:bodyPr wrap="none" rtlCol="0">
            <a:spAutoFit/>
          </a:bodyPr>
          <a:lstStyle/>
          <a:p>
            <a:r>
              <a:rPr lang="en-US" sz="2400" b="1">
                <a:solidFill>
                  <a:prstClr val="black"/>
                </a:solidFill>
                <a:latin typeface="+mj-lt"/>
              </a:rPr>
              <a:t>.NET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a:off x="8922648" y="4083105"/>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flipH="1" flipV="1">
            <a:off x="8958873" y="3639851"/>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8950372" y="4408195"/>
            <a:ext cx="881973" cy="369332"/>
          </a:xfrm>
          <a:prstGeom prst="rect">
            <a:avLst/>
          </a:prstGeom>
          <a:noFill/>
        </p:spPr>
        <p:txBody>
          <a:bodyPr wrap="none" rtlCol="0">
            <a:spAutoFit/>
          </a:bodyPr>
          <a:lstStyle/>
          <a:p>
            <a:r>
              <a:rPr lang="en-US" dirty="0">
                <a:solidFill>
                  <a:schemeClr val="bg1"/>
                </a:solidFill>
                <a:latin typeface="Calibri" panose="020F0502020204030204"/>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4989928" y="1593669"/>
            <a:ext cx="0" cy="47418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47004C3-FFE7-4729-AE30-10D43596B11F}"/>
              </a:ext>
            </a:extLst>
          </p:cNvPr>
          <p:cNvSpPr txBox="1"/>
          <p:nvPr/>
        </p:nvSpPr>
        <p:spPr>
          <a:xfrm>
            <a:off x="581914" y="1291037"/>
            <a:ext cx="3916585"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solidFill>
                  <a:schemeClr val="bg1"/>
                </a:solidFill>
                <a:cs typeface="Segoe UI" pitchFamily="34" charset="0"/>
              </a:rPr>
              <a:t>Blazor WebAssembly</a:t>
            </a:r>
          </a:p>
        </p:txBody>
      </p:sp>
      <p:sp>
        <p:nvSpPr>
          <p:cNvPr id="142" name="TextBox 141">
            <a:extLst>
              <a:ext uri="{FF2B5EF4-FFF2-40B4-BE49-F238E27FC236}">
                <a16:creationId xmlns:a16="http://schemas.microsoft.com/office/drawing/2014/main" id="{0D27C2E0-E635-4952-A763-09DF24A02498}"/>
              </a:ext>
            </a:extLst>
          </p:cNvPr>
          <p:cNvSpPr txBox="1"/>
          <p:nvPr/>
        </p:nvSpPr>
        <p:spPr>
          <a:xfrm>
            <a:off x="7405874" y="1291037"/>
            <a:ext cx="2571410"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solidFill>
                  <a:schemeClr val="bg1"/>
                </a:solidFill>
                <a:cs typeface="Segoe UI" pitchFamily="34" charset="0"/>
              </a:rPr>
              <a:t>Blazor Server</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6156160" y="4181646"/>
            <a:ext cx="2259720" cy="1453971"/>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7637363" y="5909618"/>
            <a:ext cx="2119939" cy="430887"/>
          </a:xfrm>
          <a:prstGeom prst="rect">
            <a:avLst/>
          </a:prstGeom>
          <a:noFill/>
        </p:spPr>
        <p:txBody>
          <a:bodyPr wrap="none" lIns="0" tIns="0" rIns="0" bIns="0" rtlCol="0">
            <a:spAutoFit/>
          </a:bodyPr>
          <a:lstStyle/>
          <a:p>
            <a:pPr algn="l"/>
            <a:r>
              <a:rPr lang="en-US" sz="2800" dirty="0">
                <a:solidFill>
                  <a:schemeClr val="bg1"/>
                </a:solidFill>
              </a:rPr>
              <a:t>.NET Core 3.0</a:t>
            </a:r>
          </a:p>
        </p:txBody>
      </p:sp>
      <p:sp>
        <p:nvSpPr>
          <p:cNvPr id="89" name="TextBox 88">
            <a:extLst>
              <a:ext uri="{FF2B5EF4-FFF2-40B4-BE49-F238E27FC236}">
                <a16:creationId xmlns:a16="http://schemas.microsoft.com/office/drawing/2014/main" id="{42941FEC-C7FE-4EA8-899B-DF2A56358F74}"/>
              </a:ext>
            </a:extLst>
          </p:cNvPr>
          <p:cNvSpPr txBox="1"/>
          <p:nvPr/>
        </p:nvSpPr>
        <p:spPr>
          <a:xfrm>
            <a:off x="1776922" y="5909618"/>
            <a:ext cx="1535677" cy="430887"/>
          </a:xfrm>
          <a:prstGeom prst="rect">
            <a:avLst/>
          </a:prstGeom>
          <a:noFill/>
        </p:spPr>
        <p:txBody>
          <a:bodyPr wrap="none" lIns="0" tIns="0" rIns="0" bIns="0" rtlCol="0">
            <a:spAutoFit/>
          </a:bodyPr>
          <a:lstStyle/>
          <a:p>
            <a:pPr algn="l"/>
            <a:r>
              <a:rPr lang="en-US" sz="2800" i="1" dirty="0">
                <a:solidFill>
                  <a:schemeClr val="bg1"/>
                </a:solidFill>
              </a:rPr>
              <a:t>May 2020</a:t>
            </a:r>
          </a:p>
        </p:txBody>
      </p:sp>
    </p:spTree>
    <p:extLst>
      <p:ext uri="{BB962C8B-B14F-4D97-AF65-F5344CB8AC3E}">
        <p14:creationId xmlns:p14="http://schemas.microsoft.com/office/powerpoint/2010/main" val="365416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fade">
                                      <p:cBhvr>
                                        <p:cTn id="27" dur="500"/>
                                        <p:tgtEl>
                                          <p:spTgt spid="14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par>
                                <p:cTn id="38" presetID="10" presetClass="entr" presetSubtype="0" fill="hold" nodeType="with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fade">
                                      <p:cBhvr>
                                        <p:cTn id="40" dur="500"/>
                                        <p:tgtEl>
                                          <p:spTgt spid="136"/>
                                        </p:tgtEl>
                                      </p:cBhvr>
                                    </p:animEffect>
                                  </p:childTnLst>
                                </p:cTn>
                              </p:par>
                              <p:par>
                                <p:cTn id="41" presetID="10" presetClass="entr" presetSubtype="0" fill="hold" nodeType="withEffect">
                                  <p:stCondLst>
                                    <p:cond delay="0"/>
                                  </p:stCondLst>
                                  <p:childTnLst>
                                    <p:set>
                                      <p:cBhvr>
                                        <p:cTn id="42" dur="1" fill="hold">
                                          <p:stCondLst>
                                            <p:cond delay="0"/>
                                          </p:stCondLst>
                                        </p:cTn>
                                        <p:tgtEl>
                                          <p:spTgt spid="137"/>
                                        </p:tgtEl>
                                        <p:attrNameLst>
                                          <p:attrName>style.visibility</p:attrName>
                                        </p:attrNameLst>
                                      </p:cBhvr>
                                      <p:to>
                                        <p:strVal val="visible"/>
                                      </p:to>
                                    </p:set>
                                    <p:animEffect transition="in" filter="fade">
                                      <p:cBhvr>
                                        <p:cTn id="43" dur="500"/>
                                        <p:tgtEl>
                                          <p:spTgt spid="1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fade">
                                      <p:cBhvr>
                                        <p:cTn id="46" dur="500"/>
                                        <p:tgtEl>
                                          <p:spTgt spid="138"/>
                                        </p:tgtEl>
                                      </p:cBhvr>
                                    </p:animEffect>
                                  </p:childTnLst>
                                </p:cTn>
                              </p:par>
                              <p:par>
                                <p:cTn id="47" presetID="10"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fade">
                                      <p:cBhvr>
                                        <p:cTn id="58" dur="500"/>
                                        <p:tgtEl>
                                          <p:spTgt spid="8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35" grpId="0"/>
      <p:bldP spid="138" grpId="0"/>
      <p:bldP spid="141" grpId="0"/>
      <p:bldP spid="142" grpId="0"/>
      <p:bldP spid="4" grpId="0"/>
      <p:bldP spid="8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idx="4294967295"/>
          </p:nvPr>
        </p:nvSpPr>
        <p:spPr>
          <a:xfrm>
            <a:off x="536575" y="288925"/>
            <a:ext cx="11655425" cy="900113"/>
          </a:xfrm>
        </p:spPr>
        <p:txBody>
          <a:bodyPr/>
          <a:lstStyle/>
          <a:p>
            <a:r>
              <a:rPr lang="en-US" dirty="0">
                <a:solidFill>
                  <a:schemeClr val="bg1"/>
                </a:solidFill>
              </a:rPr>
              <a:t>Blazor on client or server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4989928" y="1593669"/>
            <a:ext cx="0" cy="47418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47004C3-FFE7-4729-AE30-10D43596B11F}"/>
              </a:ext>
            </a:extLst>
          </p:cNvPr>
          <p:cNvSpPr txBox="1"/>
          <p:nvPr/>
        </p:nvSpPr>
        <p:spPr>
          <a:xfrm>
            <a:off x="581914" y="1291037"/>
            <a:ext cx="3916585"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solidFill>
                  <a:schemeClr val="bg1"/>
                </a:solidFill>
                <a:cs typeface="Segoe UI" pitchFamily="34" charset="0"/>
              </a:rPr>
              <a:t>Blazor WebAssembly</a:t>
            </a:r>
          </a:p>
        </p:txBody>
      </p:sp>
      <p:sp>
        <p:nvSpPr>
          <p:cNvPr id="142" name="TextBox 141">
            <a:extLst>
              <a:ext uri="{FF2B5EF4-FFF2-40B4-BE49-F238E27FC236}">
                <a16:creationId xmlns:a16="http://schemas.microsoft.com/office/drawing/2014/main" id="{0D27C2E0-E635-4952-A763-09DF24A02498}"/>
              </a:ext>
            </a:extLst>
          </p:cNvPr>
          <p:cNvSpPr txBox="1"/>
          <p:nvPr/>
        </p:nvSpPr>
        <p:spPr>
          <a:xfrm>
            <a:off x="7405874" y="1291037"/>
            <a:ext cx="2571410"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solidFill>
                  <a:schemeClr val="bg1"/>
                </a:solidFill>
                <a:cs typeface="Segoe UI" pitchFamily="34" charset="0"/>
              </a:rPr>
              <a:t>Blazor Server</a:t>
            </a:r>
          </a:p>
        </p:txBody>
      </p:sp>
      <p:sp>
        <p:nvSpPr>
          <p:cNvPr id="4" name="TextBox 3">
            <a:extLst>
              <a:ext uri="{FF2B5EF4-FFF2-40B4-BE49-F238E27FC236}">
                <a16:creationId xmlns:a16="http://schemas.microsoft.com/office/drawing/2014/main" id="{8226A6FC-55E9-4096-A952-0BF6E8F86DFE}"/>
              </a:ext>
            </a:extLst>
          </p:cNvPr>
          <p:cNvSpPr txBox="1"/>
          <p:nvPr/>
        </p:nvSpPr>
        <p:spPr>
          <a:xfrm>
            <a:off x="7637363" y="5909618"/>
            <a:ext cx="2119939" cy="430887"/>
          </a:xfrm>
          <a:prstGeom prst="rect">
            <a:avLst/>
          </a:prstGeom>
          <a:noFill/>
        </p:spPr>
        <p:txBody>
          <a:bodyPr wrap="none" lIns="0" tIns="0" rIns="0" bIns="0" rtlCol="0">
            <a:spAutoFit/>
          </a:bodyPr>
          <a:lstStyle/>
          <a:p>
            <a:pPr algn="l"/>
            <a:r>
              <a:rPr lang="en-US" sz="2800" dirty="0">
                <a:solidFill>
                  <a:schemeClr val="bg1"/>
                </a:solidFill>
              </a:rPr>
              <a:t>.NET Core 3.0</a:t>
            </a:r>
          </a:p>
        </p:txBody>
      </p:sp>
      <p:sp>
        <p:nvSpPr>
          <p:cNvPr id="89" name="TextBox 88">
            <a:extLst>
              <a:ext uri="{FF2B5EF4-FFF2-40B4-BE49-F238E27FC236}">
                <a16:creationId xmlns:a16="http://schemas.microsoft.com/office/drawing/2014/main" id="{42941FEC-C7FE-4EA8-899B-DF2A56358F74}"/>
              </a:ext>
            </a:extLst>
          </p:cNvPr>
          <p:cNvSpPr txBox="1"/>
          <p:nvPr/>
        </p:nvSpPr>
        <p:spPr>
          <a:xfrm>
            <a:off x="1776922" y="5909618"/>
            <a:ext cx="1535677" cy="430887"/>
          </a:xfrm>
          <a:prstGeom prst="rect">
            <a:avLst/>
          </a:prstGeom>
          <a:noFill/>
        </p:spPr>
        <p:txBody>
          <a:bodyPr wrap="none" lIns="0" tIns="0" rIns="0" bIns="0" rtlCol="0">
            <a:spAutoFit/>
          </a:bodyPr>
          <a:lstStyle/>
          <a:p>
            <a:pPr algn="l"/>
            <a:r>
              <a:rPr lang="en-US" sz="2800" i="1" dirty="0">
                <a:solidFill>
                  <a:schemeClr val="bg1"/>
                </a:solidFill>
              </a:rPr>
              <a:t>May 2020</a:t>
            </a:r>
          </a:p>
        </p:txBody>
      </p:sp>
      <p:sp>
        <p:nvSpPr>
          <p:cNvPr id="90" name="TextBox 89">
            <a:extLst>
              <a:ext uri="{FF2B5EF4-FFF2-40B4-BE49-F238E27FC236}">
                <a16:creationId xmlns:a16="http://schemas.microsoft.com/office/drawing/2014/main" id="{078C33FC-FBB9-4CBF-8D85-43C48A28B349}"/>
              </a:ext>
            </a:extLst>
          </p:cNvPr>
          <p:cNvSpPr txBox="1"/>
          <p:nvPr/>
        </p:nvSpPr>
        <p:spPr>
          <a:xfrm>
            <a:off x="5174166" y="2152185"/>
            <a:ext cx="6835685" cy="3657600"/>
          </a:xfrm>
          <a:prstGeom prst="rect">
            <a:avLst/>
          </a:prstGeom>
          <a:noFill/>
        </p:spPr>
        <p:txBody>
          <a:bodyPr wrap="square" lIns="73152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Pro:</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Smaller download size, faster load time</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Running on fully featured .NET runtime</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Code never leaves the server</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Simplified architecture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Con:</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Latency</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No offline support</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Consumes more server resources</a:t>
            </a:r>
          </a:p>
        </p:txBody>
      </p:sp>
      <p:sp>
        <p:nvSpPr>
          <p:cNvPr id="91" name="TextBox 90">
            <a:extLst>
              <a:ext uri="{FF2B5EF4-FFF2-40B4-BE49-F238E27FC236}">
                <a16:creationId xmlns:a16="http://schemas.microsoft.com/office/drawing/2014/main" id="{637DC27E-142C-476F-8E49-0CF7EF5351F7}"/>
              </a:ext>
            </a:extLst>
          </p:cNvPr>
          <p:cNvSpPr txBox="1"/>
          <p:nvPr/>
        </p:nvSpPr>
        <p:spPr>
          <a:xfrm>
            <a:off x="464660" y="2157323"/>
            <a:ext cx="4258600" cy="3657600"/>
          </a:xfrm>
          <a:prstGeom prst="rect">
            <a:avLst/>
          </a:prstGeom>
          <a:noFill/>
        </p:spPr>
        <p:txBody>
          <a:bodyPr wrap="squar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Pro:</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True SPA, full interactivity</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Utilize client resources</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Supports offline, static sites, PWA scenarios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Con:</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Larger download size</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Requires WebAssembly</a:t>
            </a:r>
          </a:p>
          <a:p>
            <a:pPr marL="342900" marR="0" lvl="0" indent="-342900"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Still </a:t>
            </a: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in preview</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52202281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D8F0B3A-F09A-4956-879D-D3AD55ADC595}"/>
              </a:ext>
            </a:extLst>
          </p:cNvPr>
          <p:cNvSpPr>
            <a:spLocks noGrp="1"/>
          </p:cNvSpPr>
          <p:nvPr>
            <p:ph type="body" sz="quarter" idx="10"/>
          </p:nvPr>
        </p:nvSpPr>
        <p:spPr>
          <a:xfrm>
            <a:off x="269239" y="1189177"/>
            <a:ext cx="11653523" cy="3925562"/>
          </a:xfrm>
        </p:spPr>
        <p:txBody>
          <a:bodyPr/>
          <a:lstStyle/>
          <a:p>
            <a:r>
              <a:rPr lang="en-US" dirty="0"/>
              <a:t>Go to </a:t>
            </a:r>
            <a:r>
              <a:rPr lang="en-US" dirty="0">
                <a:hlinkClick r:id="rId2"/>
              </a:rPr>
              <a:t>https://blazor.net</a:t>
            </a:r>
            <a:endParaRPr lang="en-US" dirty="0"/>
          </a:p>
          <a:p>
            <a:r>
              <a:rPr lang="en-US" dirty="0"/>
              <a:t>Install .NET Core 3.0</a:t>
            </a:r>
          </a:p>
          <a:p>
            <a:r>
              <a:rPr lang="en-US" dirty="0"/>
              <a:t>Install the Blazor WebAssembly template</a:t>
            </a:r>
          </a:p>
          <a:p>
            <a:r>
              <a:rPr lang="en-US" dirty="0"/>
              <a:t>(Windows) Install Visual Studio 2019 16.3</a:t>
            </a:r>
          </a:p>
          <a:p>
            <a:r>
              <a:rPr lang="en-US" dirty="0"/>
              <a:t>(Mac/Linux) Install Visual Studio Code with the C# extension</a:t>
            </a:r>
          </a:p>
        </p:txBody>
      </p:sp>
      <p:sp>
        <p:nvSpPr>
          <p:cNvPr id="2" name="Title 1">
            <a:extLst>
              <a:ext uri="{FF2B5EF4-FFF2-40B4-BE49-F238E27FC236}">
                <a16:creationId xmlns:a16="http://schemas.microsoft.com/office/drawing/2014/main" id="{32DB7541-2400-4E91-A449-A405CB147C9A}"/>
              </a:ext>
            </a:extLst>
          </p:cNvPr>
          <p:cNvSpPr>
            <a:spLocks noGrp="1"/>
          </p:cNvSpPr>
          <p:nvPr>
            <p:ph type="title"/>
          </p:nvPr>
        </p:nvSpPr>
        <p:spPr/>
        <p:txBody>
          <a:bodyPr/>
          <a:lstStyle/>
          <a:p>
            <a:r>
              <a:rPr lang="en-US" dirty="0"/>
              <a:t>Get started with Blazor</a:t>
            </a:r>
          </a:p>
        </p:txBody>
      </p:sp>
    </p:spTree>
    <p:extLst>
      <p:ext uri="{BB962C8B-B14F-4D97-AF65-F5344CB8AC3E}">
        <p14:creationId xmlns:p14="http://schemas.microsoft.com/office/powerpoint/2010/main" val="232500624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86BD-2E1A-4055-83EA-EE76419AB208}"/>
              </a:ext>
            </a:extLst>
          </p:cNvPr>
          <p:cNvSpPr>
            <a:spLocks noGrp="1"/>
          </p:cNvSpPr>
          <p:nvPr>
            <p:ph type="title"/>
          </p:nvPr>
        </p:nvSpPr>
        <p:spPr/>
        <p:txBody>
          <a:bodyPr/>
          <a:lstStyle/>
          <a:p>
            <a:r>
              <a:rPr lang="en-US" dirty="0"/>
              <a:t>Blazor</a:t>
            </a:r>
          </a:p>
        </p:txBody>
      </p:sp>
    </p:spTree>
    <p:extLst>
      <p:ext uri="{BB962C8B-B14F-4D97-AF65-F5344CB8AC3E}">
        <p14:creationId xmlns:p14="http://schemas.microsoft.com/office/powerpoint/2010/main" val="28353762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77A0-827C-4870-9BE4-30D5C787E7B9}"/>
              </a:ext>
            </a:extLst>
          </p:cNvPr>
          <p:cNvSpPr>
            <a:spLocks noGrp="1"/>
          </p:cNvSpPr>
          <p:nvPr>
            <p:ph type="title"/>
          </p:nvPr>
        </p:nvSpPr>
        <p:spPr/>
        <p:txBody>
          <a:bodyPr/>
          <a:lstStyle/>
          <a:p>
            <a:r>
              <a:rPr lang="en-US" sz="4710" dirty="0">
                <a:solidFill>
                  <a:schemeClr val="bg1"/>
                </a:solidFill>
              </a:rPr>
              <a:t>Build your own pizza store UI with Blazor</a:t>
            </a:r>
          </a:p>
        </p:txBody>
      </p:sp>
      <p:sp>
        <p:nvSpPr>
          <p:cNvPr id="3" name="TextBox 2">
            <a:extLst>
              <a:ext uri="{FF2B5EF4-FFF2-40B4-BE49-F238E27FC236}">
                <a16:creationId xmlns:a16="http://schemas.microsoft.com/office/drawing/2014/main" id="{E3A78164-DD10-4BA5-8236-D206CED3B957}"/>
              </a:ext>
            </a:extLst>
          </p:cNvPr>
          <p:cNvSpPr txBox="1"/>
          <p:nvPr/>
        </p:nvSpPr>
        <p:spPr>
          <a:xfrm>
            <a:off x="2806700" y="5981700"/>
            <a:ext cx="6495304" cy="794064"/>
          </a:xfrm>
          <a:prstGeom prst="rect">
            <a:avLst/>
          </a:prstGeom>
          <a:noFill/>
        </p:spPr>
        <p:txBody>
          <a:bodyPr wrap="none" lIns="182880" tIns="146304" rIns="182880" bIns="146304" rtlCol="0">
            <a:spAutoFit/>
          </a:bodyPr>
          <a:lstStyle/>
          <a:p>
            <a:pPr>
              <a:lnSpc>
                <a:spcPct val="90000"/>
              </a:lnSpc>
              <a:spcAft>
                <a:spcPts val="600"/>
              </a:spcAft>
            </a:pPr>
            <a:r>
              <a:rPr lang="en-US" sz="3600" dirty="0">
                <a:solidFill>
                  <a:schemeClr val="accent2">
                    <a:lumMod val="40000"/>
                    <a:lumOff val="60000"/>
                  </a:schemeClr>
                </a:solidFill>
                <a:latin typeface="Segoe UI Light" panose="020B0502040204020203" pitchFamily="34" charset="0"/>
                <a:cs typeface="Segoe UI Light" panose="020B0502040204020203" pitchFamily="34" charset="0"/>
                <a:hlinkClick r:id="rId3">
                  <a:extLst>
                    <a:ext uri="{A12FA001-AC4F-418D-AE19-62706E023703}">
                      <ahyp:hlinkClr xmlns:ahyp="http://schemas.microsoft.com/office/drawing/2018/hyperlinkcolor" val="tx"/>
                    </a:ext>
                  </a:extLst>
                </a:hlinkClick>
              </a:rPr>
              <a:t>https://aka.ms/blazorworkshop</a:t>
            </a:r>
            <a:r>
              <a:rPr lang="en-US" sz="3600" dirty="0">
                <a:solidFill>
                  <a:schemeClr val="accent2">
                    <a:lumMod val="40000"/>
                    <a:lumOff val="60000"/>
                  </a:schemeClr>
                </a:solidFill>
              </a:rPr>
              <a:t> </a:t>
            </a:r>
          </a:p>
        </p:txBody>
      </p:sp>
      <p:pic>
        <p:nvPicPr>
          <p:cNvPr id="4" name="Picture 3">
            <a:extLst>
              <a:ext uri="{FF2B5EF4-FFF2-40B4-BE49-F238E27FC236}">
                <a16:creationId xmlns:a16="http://schemas.microsoft.com/office/drawing/2014/main" id="{87BD574B-45C9-4A17-B8DA-D721FD9A04E1}"/>
              </a:ext>
            </a:extLst>
          </p:cNvPr>
          <p:cNvPicPr>
            <a:picLocks noChangeAspect="1"/>
          </p:cNvPicPr>
          <p:nvPr/>
        </p:nvPicPr>
        <p:blipFill>
          <a:blip r:embed="rId4"/>
          <a:stretch>
            <a:fillRect/>
          </a:stretch>
        </p:blipFill>
        <p:spPr>
          <a:xfrm>
            <a:off x="1886521" y="1343583"/>
            <a:ext cx="8418958" cy="4542210"/>
          </a:xfrm>
          <a:prstGeom prst="rect">
            <a:avLst/>
          </a:prstGeom>
        </p:spPr>
      </p:pic>
    </p:spTree>
    <p:extLst>
      <p:ext uri="{BB962C8B-B14F-4D97-AF65-F5344CB8AC3E}">
        <p14:creationId xmlns:p14="http://schemas.microsoft.com/office/powerpoint/2010/main" val="36635544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5BF8EC5-7A3C-45E3-8E1C-6635CAE4A257}"/>
              </a:ext>
            </a:extLst>
          </p:cNvPr>
          <p:cNvSpPr>
            <a:spLocks noGrp="1"/>
          </p:cNvSpPr>
          <p:nvPr>
            <p:ph type="body" sz="quarter" idx="10"/>
          </p:nvPr>
        </p:nvSpPr>
        <p:spPr>
          <a:xfrm>
            <a:off x="269239" y="1189177"/>
            <a:ext cx="11653523" cy="5240987"/>
          </a:xfrm>
        </p:spPr>
        <p:txBody>
          <a:bodyPr/>
          <a:lstStyle/>
          <a:p>
            <a:r>
              <a:rPr lang="en-US" b="1" dirty="0"/>
              <a:t>IEEE Floating-point improvements</a:t>
            </a:r>
          </a:p>
          <a:p>
            <a:r>
              <a:rPr lang="en-US" b="1" dirty="0"/>
              <a:t>Fast built-in JSON support</a:t>
            </a:r>
          </a:p>
          <a:p>
            <a:pPr lvl="1"/>
            <a:r>
              <a:rPr lang="en-US" b="1" dirty="0" err="1"/>
              <a:t>System.Text.Json</a:t>
            </a:r>
            <a:endParaRPr lang="en-US" b="1" dirty="0"/>
          </a:p>
          <a:p>
            <a:r>
              <a:rPr lang="en-US" b="1" dirty="0"/>
              <a:t>HTTP/2 support</a:t>
            </a:r>
          </a:p>
          <a:p>
            <a:r>
              <a:rPr lang="fi-FI" b="1" dirty="0"/>
              <a:t>TLS 1.3 &amp; OpenSSL 1.1.1 on Linux</a:t>
            </a:r>
          </a:p>
          <a:p>
            <a:r>
              <a:rPr lang="en-US" b="1" dirty="0"/>
              <a:t>Cryptography ciphers</a:t>
            </a:r>
          </a:p>
          <a:p>
            <a:pPr lvl="1"/>
            <a:r>
              <a:rPr lang="en-US" b="1" dirty="0"/>
              <a:t>AES-GCM</a:t>
            </a:r>
          </a:p>
          <a:p>
            <a:pPr lvl="1"/>
            <a:r>
              <a:rPr lang="en-US" b="1" dirty="0"/>
              <a:t>AES-CCM</a:t>
            </a:r>
          </a:p>
          <a:p>
            <a:r>
              <a:rPr lang="en-US" b="1" dirty="0"/>
              <a:t>Cryptographic Key Import/Export</a:t>
            </a:r>
          </a:p>
        </p:txBody>
      </p:sp>
      <p:sp>
        <p:nvSpPr>
          <p:cNvPr id="4" name="Title 3">
            <a:extLst>
              <a:ext uri="{FF2B5EF4-FFF2-40B4-BE49-F238E27FC236}">
                <a16:creationId xmlns:a16="http://schemas.microsoft.com/office/drawing/2014/main" id="{99912F38-7890-45FA-850F-1CE94E6469E3}"/>
              </a:ext>
            </a:extLst>
          </p:cNvPr>
          <p:cNvSpPr>
            <a:spLocks noGrp="1"/>
          </p:cNvSpPr>
          <p:nvPr>
            <p:ph type="title"/>
          </p:nvPr>
        </p:nvSpPr>
        <p:spPr/>
        <p:txBody>
          <a:bodyPr/>
          <a:lstStyle/>
          <a:p>
            <a:r>
              <a:rPr lang="en-US" dirty="0" err="1"/>
              <a:t>Tutte</a:t>
            </a:r>
            <a:r>
              <a:rPr lang="en-US" dirty="0"/>
              <a:t> le </a:t>
            </a:r>
            <a:r>
              <a:rPr lang="en-US" dirty="0" err="1"/>
              <a:t>novità</a:t>
            </a:r>
            <a:endParaRPr lang="en-US" dirty="0"/>
          </a:p>
        </p:txBody>
      </p:sp>
    </p:spTree>
    <p:extLst>
      <p:ext uri="{BB962C8B-B14F-4D97-AF65-F5344CB8AC3E}">
        <p14:creationId xmlns:p14="http://schemas.microsoft.com/office/powerpoint/2010/main" val="112739851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27436BD-F6BF-4A0B-89D7-791A2BE54414}"/>
              </a:ext>
            </a:extLst>
          </p:cNvPr>
          <p:cNvSpPr>
            <a:spLocks noGrp="1"/>
          </p:cNvSpPr>
          <p:nvPr>
            <p:ph type="body" sz="quarter" idx="10"/>
          </p:nvPr>
        </p:nvSpPr>
        <p:spPr>
          <a:xfrm>
            <a:off x="269239" y="1189177"/>
            <a:ext cx="11653523" cy="5252976"/>
          </a:xfrm>
        </p:spPr>
        <p:txBody>
          <a:bodyPr/>
          <a:lstStyle/>
          <a:p>
            <a:r>
              <a:rPr lang="en-US" dirty="0">
                <a:hlinkClick r:id="rId2"/>
              </a:rPr>
              <a:t>https://aka.ms/awesomeblazor</a:t>
            </a:r>
            <a:r>
              <a:rPr lang="en-US" dirty="0"/>
              <a:t> </a:t>
            </a:r>
          </a:p>
          <a:p>
            <a:r>
              <a:rPr lang="en-US" dirty="0"/>
              <a:t>Free open-source components &amp; JS interop libraries</a:t>
            </a:r>
          </a:p>
          <a:p>
            <a:r>
              <a:rPr lang="en-US" dirty="0"/>
              <a:t>Lots of fun sample Blazor apps</a:t>
            </a:r>
          </a:p>
          <a:p>
            <a:r>
              <a:rPr lang="en-US" dirty="0"/>
              <a:t>Articles, videos, blogs, and other learning materials</a:t>
            </a:r>
          </a:p>
          <a:p>
            <a:r>
              <a:rPr lang="en-US" dirty="0"/>
              <a:t>Chat with the Blazor community on Gitter: </a:t>
            </a:r>
            <a:r>
              <a:rPr lang="en-US" dirty="0">
                <a:hlinkClick r:id="rId3"/>
              </a:rPr>
              <a:t>https://gitter.im/aspnet/blazor</a:t>
            </a:r>
            <a:endParaRPr lang="en-US" dirty="0"/>
          </a:p>
          <a:p>
            <a:r>
              <a:rPr lang="en-US" dirty="0"/>
              <a:t>Thank you, Simon and Chris!</a:t>
            </a:r>
          </a:p>
          <a:p>
            <a:pPr marL="0" indent="0">
              <a:buNone/>
            </a:pPr>
            <a:endParaRPr lang="en-US" dirty="0"/>
          </a:p>
        </p:txBody>
      </p:sp>
      <p:sp>
        <p:nvSpPr>
          <p:cNvPr id="3" name="Title 2">
            <a:extLst>
              <a:ext uri="{FF2B5EF4-FFF2-40B4-BE49-F238E27FC236}">
                <a16:creationId xmlns:a16="http://schemas.microsoft.com/office/drawing/2014/main" id="{3CF53839-EC50-45B6-9528-B16B3366AB91}"/>
              </a:ext>
            </a:extLst>
          </p:cNvPr>
          <p:cNvSpPr>
            <a:spLocks noGrp="1"/>
          </p:cNvSpPr>
          <p:nvPr>
            <p:ph type="title"/>
          </p:nvPr>
        </p:nvSpPr>
        <p:spPr/>
        <p:txBody>
          <a:bodyPr/>
          <a:lstStyle/>
          <a:p>
            <a:r>
              <a:rPr lang="en-US" dirty="0"/>
              <a:t>The “Awesome Blazor” community</a:t>
            </a:r>
          </a:p>
        </p:txBody>
      </p:sp>
    </p:spTree>
    <p:extLst>
      <p:ext uri="{BB962C8B-B14F-4D97-AF65-F5344CB8AC3E}">
        <p14:creationId xmlns:p14="http://schemas.microsoft.com/office/powerpoint/2010/main" val="363015885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6C6A4-6EB8-439B-B543-ACBE51ED253C}"/>
              </a:ext>
            </a:extLst>
          </p:cNvPr>
          <p:cNvSpPr>
            <a:spLocks noGrp="1"/>
          </p:cNvSpPr>
          <p:nvPr>
            <p:ph type="title"/>
          </p:nvPr>
        </p:nvSpPr>
        <p:spPr/>
        <p:txBody>
          <a:bodyPr/>
          <a:lstStyle/>
          <a:p>
            <a:r>
              <a:rPr lang="en-US" dirty="0" err="1"/>
              <a:t>Blasteroids</a:t>
            </a:r>
            <a:endParaRPr lang="en-US" dirty="0"/>
          </a:p>
        </p:txBody>
      </p:sp>
      <p:sp>
        <p:nvSpPr>
          <p:cNvPr id="3" name="TextBox 2">
            <a:extLst>
              <a:ext uri="{FF2B5EF4-FFF2-40B4-BE49-F238E27FC236}">
                <a16:creationId xmlns:a16="http://schemas.microsoft.com/office/drawing/2014/main" id="{86871F4A-56B4-4686-9004-0D737B28094C}"/>
              </a:ext>
            </a:extLst>
          </p:cNvPr>
          <p:cNvSpPr txBox="1"/>
          <p:nvPr/>
        </p:nvSpPr>
        <p:spPr>
          <a:xfrm>
            <a:off x="1285498" y="3712029"/>
            <a:ext cx="398083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accent2">
                    <a:lumMod val="40000"/>
                    <a:lumOff val="60000"/>
                  </a:schemeClr>
                </a:solidFill>
                <a:hlinkClick r:id="rId2">
                  <a:extLst>
                    <a:ext uri="{A12FA001-AC4F-418D-AE19-62706E023703}">
                      <ahyp:hlinkClr xmlns:ahyp="http://schemas.microsoft.com/office/drawing/2018/hyperlinkcolor" val="tx"/>
                    </a:ext>
                  </a:extLst>
                </a:hlinkClick>
              </a:rPr>
              <a:t>https://aka.ms/blasteroids</a:t>
            </a: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4464821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1FE21D-9E85-41D6-8EF9-DC00AC4F9E37}"/>
              </a:ext>
            </a:extLst>
          </p:cNvPr>
          <p:cNvSpPr>
            <a:spLocks noGrp="1"/>
          </p:cNvSpPr>
          <p:nvPr>
            <p:ph type="body" sz="quarter" idx="10"/>
          </p:nvPr>
        </p:nvSpPr>
        <p:spPr>
          <a:xfrm>
            <a:off x="269239" y="1189177"/>
            <a:ext cx="11653523" cy="3382529"/>
          </a:xfrm>
        </p:spPr>
        <p:txBody>
          <a:bodyPr/>
          <a:lstStyle/>
          <a:p>
            <a:r>
              <a:rPr lang="en-US" dirty="0"/>
              <a:t>Blazor Server now available with .NET Core 3.0</a:t>
            </a:r>
          </a:p>
          <a:p>
            <a:r>
              <a:rPr lang="en-US" dirty="0"/>
              <a:t>Build full-stack web apps with C# and .NET</a:t>
            </a:r>
          </a:p>
          <a:p>
            <a:r>
              <a:rPr lang="en-US" dirty="0"/>
              <a:t>Rich component model and UI framework</a:t>
            </a:r>
          </a:p>
          <a:p>
            <a:r>
              <a:rPr lang="en-US" dirty="0"/>
              <a:t>Integrates with existing ASP.NET Core apps</a:t>
            </a:r>
          </a:p>
          <a:p>
            <a:r>
              <a:rPr lang="en-US" dirty="0"/>
              <a:t>Blazor WebAssembly coming in May 2020</a:t>
            </a:r>
          </a:p>
        </p:txBody>
      </p:sp>
      <p:sp>
        <p:nvSpPr>
          <p:cNvPr id="3" name="Title 2">
            <a:extLst>
              <a:ext uri="{FF2B5EF4-FFF2-40B4-BE49-F238E27FC236}">
                <a16:creationId xmlns:a16="http://schemas.microsoft.com/office/drawing/2014/main" id="{30179092-C38B-407D-B57A-4CFD0C82FCF6}"/>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404374092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8E839-AAE0-4D0A-86D0-249276EBC8DC}"/>
              </a:ext>
            </a:extLst>
          </p:cNvPr>
          <p:cNvSpPr>
            <a:spLocks noGrp="1"/>
          </p:cNvSpPr>
          <p:nvPr>
            <p:ph type="title" idx="4294967295"/>
          </p:nvPr>
        </p:nvSpPr>
        <p:spPr>
          <a:xfrm>
            <a:off x="536575" y="288925"/>
            <a:ext cx="11655425" cy="900113"/>
          </a:xfrm>
        </p:spPr>
        <p:txBody>
          <a:bodyPr/>
          <a:lstStyle/>
          <a:p>
            <a:r>
              <a:rPr lang="en-US" dirty="0">
                <a:solidFill>
                  <a:schemeClr val="bg1">
                    <a:lumMod val="20000"/>
                    <a:lumOff val="80000"/>
                  </a:schemeClr>
                </a:solidFill>
              </a:rPr>
              <a:t>Try Blazor today!</a:t>
            </a:r>
          </a:p>
        </p:txBody>
      </p:sp>
      <p:sp>
        <p:nvSpPr>
          <p:cNvPr id="3" name="Text Placeholder 2">
            <a:extLst>
              <a:ext uri="{FF2B5EF4-FFF2-40B4-BE49-F238E27FC236}">
                <a16:creationId xmlns:a16="http://schemas.microsoft.com/office/drawing/2014/main" id="{23420F2D-4E09-4CA4-B09C-BE2CA58993EE}"/>
              </a:ext>
            </a:extLst>
          </p:cNvPr>
          <p:cNvSpPr>
            <a:spLocks noGrp="1"/>
          </p:cNvSpPr>
          <p:nvPr>
            <p:ph type="body" sz="quarter" idx="4294967295"/>
          </p:nvPr>
        </p:nvSpPr>
        <p:spPr>
          <a:xfrm>
            <a:off x="0" y="1189038"/>
            <a:ext cx="11652250" cy="4046537"/>
          </a:xfrm>
        </p:spPr>
        <p:txBody>
          <a:bodyPr/>
          <a:lstStyle/>
          <a:p>
            <a:r>
              <a:rPr lang="en-US" dirty="0">
                <a:solidFill>
                  <a:schemeClr val="tx1"/>
                </a:solidFill>
              </a:rPr>
              <a:t>Blazor: </a:t>
            </a:r>
            <a:r>
              <a:rPr lang="en-US" dirty="0">
                <a:solidFill>
                  <a:schemeClr val="tx1"/>
                </a:solidFill>
                <a:hlinkClick r:id="rId3">
                  <a:extLst>
                    <a:ext uri="{A12FA001-AC4F-418D-AE19-62706E023703}">
                      <ahyp:hlinkClr xmlns:ahyp="http://schemas.microsoft.com/office/drawing/2018/hyperlinkcolor" val="tx"/>
                    </a:ext>
                  </a:extLst>
                </a:hlinkClick>
              </a:rPr>
              <a:t>https://blazor.net</a:t>
            </a:r>
            <a:r>
              <a:rPr lang="en-US" dirty="0">
                <a:solidFill>
                  <a:schemeClr val="tx1"/>
                </a:solidFill>
              </a:rPr>
              <a:t> </a:t>
            </a:r>
          </a:p>
          <a:p>
            <a:r>
              <a:rPr lang="en-US" dirty="0">
                <a:solidFill>
                  <a:schemeClr val="tx1"/>
                </a:solidFill>
              </a:rPr>
              <a:t>Docs: </a:t>
            </a:r>
            <a:r>
              <a:rPr lang="en-US" dirty="0">
                <a:solidFill>
                  <a:schemeClr val="tx1"/>
                </a:solidFill>
                <a:hlinkClick r:id="rId4">
                  <a:extLst>
                    <a:ext uri="{A12FA001-AC4F-418D-AE19-62706E023703}">
                      <ahyp:hlinkClr xmlns:ahyp="http://schemas.microsoft.com/office/drawing/2018/hyperlinkcolor" val="tx"/>
                    </a:ext>
                  </a:extLst>
                </a:hlinkClick>
              </a:rPr>
              <a:t>https://blazor.net/docs</a:t>
            </a:r>
            <a:r>
              <a:rPr lang="en-US" dirty="0">
                <a:solidFill>
                  <a:schemeClr val="tx1"/>
                </a:solidFill>
              </a:rPr>
              <a:t> </a:t>
            </a:r>
          </a:p>
          <a:p>
            <a:r>
              <a:rPr lang="en-US" dirty="0">
                <a:solidFill>
                  <a:schemeClr val="tx1"/>
                </a:solidFill>
              </a:rPr>
              <a:t>.NET Core 3.0: </a:t>
            </a:r>
            <a:r>
              <a:rPr lang="en-US" dirty="0">
                <a:solidFill>
                  <a:schemeClr val="tx1"/>
                </a:solidFill>
                <a:hlinkClick r:id="rId5">
                  <a:extLst>
                    <a:ext uri="{A12FA001-AC4F-418D-AE19-62706E023703}">
                      <ahyp:hlinkClr xmlns:ahyp="http://schemas.microsoft.com/office/drawing/2018/hyperlinkcolor" val="tx"/>
                    </a:ext>
                  </a:extLst>
                </a:hlinkClick>
              </a:rPr>
              <a:t>https://dot.net/get-core3</a:t>
            </a:r>
            <a:r>
              <a:rPr lang="en-US" dirty="0">
                <a:solidFill>
                  <a:schemeClr val="tx1"/>
                </a:solidFill>
              </a:rPr>
              <a:t> </a:t>
            </a:r>
          </a:p>
          <a:p>
            <a:r>
              <a:rPr lang="en-US" dirty="0">
                <a:solidFill>
                  <a:schemeClr val="tx1"/>
                </a:solidFill>
              </a:rPr>
              <a:t>Visual Studio: </a:t>
            </a:r>
            <a:r>
              <a:rPr lang="en-US" dirty="0">
                <a:solidFill>
                  <a:schemeClr val="tx1"/>
                </a:solidFill>
                <a:hlinkClick r:id="rId6">
                  <a:extLst>
                    <a:ext uri="{A12FA001-AC4F-418D-AE19-62706E023703}">
                      <ahyp:hlinkClr xmlns:ahyp="http://schemas.microsoft.com/office/drawing/2018/hyperlinkcolor" val="tx"/>
                    </a:ext>
                  </a:extLst>
                </a:hlinkClick>
              </a:rPr>
              <a:t>https://visualstudio.com/</a:t>
            </a:r>
            <a:endParaRPr lang="en-US" dirty="0">
              <a:solidFill>
                <a:schemeClr val="tx1"/>
              </a:solidFill>
            </a:endParaRPr>
          </a:p>
          <a:p>
            <a:r>
              <a:rPr lang="en-US" dirty="0">
                <a:solidFill>
                  <a:schemeClr val="tx1"/>
                </a:solidFill>
              </a:rPr>
              <a:t>Workshop: </a:t>
            </a:r>
            <a:r>
              <a:rPr lang="en-US" dirty="0">
                <a:solidFill>
                  <a:schemeClr val="tx1"/>
                </a:solidFill>
                <a:hlinkClick r:id="rId7">
                  <a:extLst>
                    <a:ext uri="{A12FA001-AC4F-418D-AE19-62706E023703}">
                      <ahyp:hlinkClr xmlns:ahyp="http://schemas.microsoft.com/office/drawing/2018/hyperlinkcolor" val="tx"/>
                    </a:ext>
                  </a:extLst>
                </a:hlinkClick>
              </a:rPr>
              <a:t>https://aka.ms/blazorworkshop</a:t>
            </a:r>
            <a:r>
              <a:rPr lang="en-US" dirty="0">
                <a:solidFill>
                  <a:schemeClr val="tx1"/>
                </a:solidFill>
              </a:rPr>
              <a:t> </a:t>
            </a:r>
          </a:p>
          <a:p>
            <a:r>
              <a:rPr lang="en-US" dirty="0">
                <a:solidFill>
                  <a:schemeClr val="tx1"/>
                </a:solidFill>
              </a:rPr>
              <a:t>Community: </a:t>
            </a:r>
            <a:r>
              <a:rPr lang="en-US" dirty="0">
                <a:solidFill>
                  <a:schemeClr val="tx1"/>
                </a:solidFill>
                <a:hlinkClick r:id="rId8">
                  <a:extLst>
                    <a:ext uri="{A12FA001-AC4F-418D-AE19-62706E023703}">
                      <ahyp:hlinkClr xmlns:ahyp="http://schemas.microsoft.com/office/drawing/2018/hyperlinkcolor" val="tx"/>
                    </a:ext>
                  </a:extLst>
                </a:hlinkClick>
              </a:rPr>
              <a:t>https://aka.ms/awesomeblazor</a:t>
            </a:r>
            <a:r>
              <a:rPr lang="en-US" dirty="0">
                <a:solidFill>
                  <a:schemeClr val="tx1"/>
                </a:solidFill>
              </a:rPr>
              <a:t> </a:t>
            </a:r>
          </a:p>
        </p:txBody>
      </p:sp>
    </p:spTree>
    <p:extLst>
      <p:ext uri="{BB962C8B-B14F-4D97-AF65-F5344CB8AC3E}">
        <p14:creationId xmlns:p14="http://schemas.microsoft.com/office/powerpoint/2010/main" val="404347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785395"/>
            <a:ext cx="10010687" cy="932563"/>
          </a:xfrm>
        </p:spPr>
        <p:txBody>
          <a:bodyPr/>
          <a:lstStyle/>
          <a:p>
            <a:r>
              <a:rPr lang="en-US" sz="5400" err="1"/>
              <a:t>Blazor</a:t>
            </a:r>
            <a:endParaRPr lang="en-US" sz="5400"/>
          </a:p>
        </p:txBody>
      </p:sp>
      <p:sp>
        <p:nvSpPr>
          <p:cNvPr id="3" name="Text Placeholder 2">
            <a:extLst>
              <a:ext uri="{FF2B5EF4-FFF2-40B4-BE49-F238E27FC236}">
                <a16:creationId xmlns:a16="http://schemas.microsoft.com/office/drawing/2014/main" id="{A9F08F63-40BD-456E-A5BB-E630C5075355}"/>
              </a:ext>
            </a:extLst>
          </p:cNvPr>
          <p:cNvSpPr txBox="1">
            <a:spLocks/>
          </p:cNvSpPr>
          <p:nvPr/>
        </p:nvSpPr>
        <p:spPr>
          <a:xfrm>
            <a:off x="1285498" y="4929855"/>
            <a:ext cx="9860611" cy="116586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dirty="0"/>
          </a:p>
        </p:txBody>
      </p:sp>
      <p:sp>
        <p:nvSpPr>
          <p:cNvPr id="4" name="Rectangle: Rounded Corners 3">
            <a:extLst>
              <a:ext uri="{FF2B5EF4-FFF2-40B4-BE49-F238E27FC236}">
                <a16:creationId xmlns:a16="http://schemas.microsoft.com/office/drawing/2014/main" id="{82A1AB1E-6186-4703-A416-66BF7BF9A398}"/>
              </a:ext>
            </a:extLst>
          </p:cNvPr>
          <p:cNvSpPr/>
          <p:nvPr/>
        </p:nvSpPr>
        <p:spPr bwMode="auto">
          <a:xfrm>
            <a:off x="1479808" y="2299524"/>
            <a:ext cx="174345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DEMO</a:t>
            </a:r>
          </a:p>
        </p:txBody>
      </p:sp>
    </p:spTree>
    <p:extLst>
      <p:ext uri="{BB962C8B-B14F-4D97-AF65-F5344CB8AC3E}">
        <p14:creationId xmlns:p14="http://schemas.microsoft.com/office/powerpoint/2010/main" val="39173958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The Future of Blazor on the Client</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48498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37BF9-15B2-4B16-8DBF-85FDCC9E0F66}"/>
              </a:ext>
            </a:extLst>
          </p:cNvPr>
          <p:cNvSpPr>
            <a:spLocks noGrp="1"/>
          </p:cNvSpPr>
          <p:nvPr>
            <p:ph type="title"/>
          </p:nvPr>
        </p:nvSpPr>
        <p:spPr/>
        <p:txBody>
          <a:bodyPr/>
          <a:lstStyle/>
          <a:p>
            <a:r>
              <a:rPr lang="en-US" dirty="0"/>
              <a:t>So many platforms, so little time…</a:t>
            </a:r>
          </a:p>
        </p:txBody>
      </p:sp>
      <p:pic>
        <p:nvPicPr>
          <p:cNvPr id="4" name="Graphic 3" descr="Laptop">
            <a:extLst>
              <a:ext uri="{FF2B5EF4-FFF2-40B4-BE49-F238E27FC236}">
                <a16:creationId xmlns:a16="http://schemas.microsoft.com/office/drawing/2014/main" id="{5ED45CE6-53BF-47E3-A304-AE7DB96BB0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41327" y="919303"/>
            <a:ext cx="1371600" cy="1371600"/>
          </a:xfrm>
          <a:prstGeom prst="rect">
            <a:avLst/>
          </a:prstGeom>
        </p:spPr>
      </p:pic>
      <p:pic>
        <p:nvPicPr>
          <p:cNvPr id="6" name="Graphic 5" descr="Television">
            <a:extLst>
              <a:ext uri="{FF2B5EF4-FFF2-40B4-BE49-F238E27FC236}">
                <a16:creationId xmlns:a16="http://schemas.microsoft.com/office/drawing/2014/main" id="{582F2DFC-DD85-4266-B7E3-0AFE1B9251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55181" y="3548495"/>
            <a:ext cx="1371600" cy="1371600"/>
          </a:xfrm>
          <a:prstGeom prst="rect">
            <a:avLst/>
          </a:prstGeom>
        </p:spPr>
      </p:pic>
      <p:pic>
        <p:nvPicPr>
          <p:cNvPr id="8" name="Graphic 7" descr="Watch">
            <a:extLst>
              <a:ext uri="{FF2B5EF4-FFF2-40B4-BE49-F238E27FC236}">
                <a16:creationId xmlns:a16="http://schemas.microsoft.com/office/drawing/2014/main" id="{7ECF0C09-3757-4589-ACDB-E0EB6AA083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18813" y="4920095"/>
            <a:ext cx="1371600" cy="1371600"/>
          </a:xfrm>
          <a:prstGeom prst="rect">
            <a:avLst/>
          </a:prstGeom>
        </p:spPr>
      </p:pic>
      <p:pic>
        <p:nvPicPr>
          <p:cNvPr id="10" name="Graphic 9" descr="Smart Phone">
            <a:extLst>
              <a:ext uri="{FF2B5EF4-FFF2-40B4-BE49-F238E27FC236}">
                <a16:creationId xmlns:a16="http://schemas.microsoft.com/office/drawing/2014/main" id="{D7F0D6FA-ED5D-4042-A491-DCC0DB729F2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27472" y="2176895"/>
            <a:ext cx="1371600" cy="1371600"/>
          </a:xfrm>
          <a:prstGeom prst="rect">
            <a:avLst/>
          </a:prstGeom>
        </p:spPr>
      </p:pic>
      <p:pic>
        <p:nvPicPr>
          <p:cNvPr id="12" name="Graphic 11" descr="Browser window">
            <a:extLst>
              <a:ext uri="{FF2B5EF4-FFF2-40B4-BE49-F238E27FC236}">
                <a16:creationId xmlns:a16="http://schemas.microsoft.com/office/drawing/2014/main" id="{B2FA124A-C018-44E5-B501-FEC85B80FD9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83773" y="2220192"/>
            <a:ext cx="2743200" cy="2743200"/>
          </a:xfrm>
          <a:prstGeom prst="rect">
            <a:avLst/>
          </a:prstGeom>
        </p:spPr>
      </p:pic>
      <p:pic>
        <p:nvPicPr>
          <p:cNvPr id="14" name="Picture 13" descr="A picture containing vector graphics&#10;&#10;Description automatically generated">
            <a:extLst>
              <a:ext uri="{FF2B5EF4-FFF2-40B4-BE49-F238E27FC236}">
                <a16:creationId xmlns:a16="http://schemas.microsoft.com/office/drawing/2014/main" id="{A0EF6CFA-0D82-4A26-98B5-599B3EDBBD3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66402" y="2949133"/>
            <a:ext cx="1371600" cy="1371600"/>
          </a:xfrm>
          <a:prstGeom prst="rect">
            <a:avLst/>
          </a:prstGeom>
        </p:spPr>
      </p:pic>
      <p:grpSp>
        <p:nvGrpSpPr>
          <p:cNvPr id="25" name="Group 24">
            <a:extLst>
              <a:ext uri="{FF2B5EF4-FFF2-40B4-BE49-F238E27FC236}">
                <a16:creationId xmlns:a16="http://schemas.microsoft.com/office/drawing/2014/main" id="{4053AC3D-830B-45E9-8ABE-713BD5C5A0F1}"/>
              </a:ext>
            </a:extLst>
          </p:cNvPr>
          <p:cNvGrpSpPr/>
          <p:nvPr/>
        </p:nvGrpSpPr>
        <p:grpSpPr>
          <a:xfrm>
            <a:off x="4526973" y="1605103"/>
            <a:ext cx="4028208" cy="4000792"/>
            <a:chOff x="4526973" y="1605103"/>
            <a:chExt cx="4028208" cy="4000792"/>
          </a:xfrm>
        </p:grpSpPr>
        <p:cxnSp>
          <p:nvCxnSpPr>
            <p:cNvPr id="18" name="Straight Arrow Connector 17">
              <a:extLst>
                <a:ext uri="{FF2B5EF4-FFF2-40B4-BE49-F238E27FC236}">
                  <a16:creationId xmlns:a16="http://schemas.microsoft.com/office/drawing/2014/main" id="{D0E4C8B9-C5BE-4E1B-BB12-5AFA1143E43C}"/>
                </a:ext>
              </a:extLst>
            </p:cNvPr>
            <p:cNvCxnSpPr>
              <a:stCxn id="12" idx="3"/>
              <a:endCxn id="4" idx="1"/>
            </p:cNvCxnSpPr>
            <p:nvPr/>
          </p:nvCxnSpPr>
          <p:spPr>
            <a:xfrm flipV="1">
              <a:off x="4526973" y="1605103"/>
              <a:ext cx="4014354" cy="1986689"/>
            </a:xfrm>
            <a:prstGeom prst="straightConnector1">
              <a:avLst/>
            </a:prstGeom>
            <a:ln w="127000" cap="rnd">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06D8AE9-D6D8-4433-9DA8-9A0F9C39EDBD}"/>
                </a:ext>
              </a:extLst>
            </p:cNvPr>
            <p:cNvCxnSpPr>
              <a:stCxn id="12" idx="3"/>
              <a:endCxn id="10" idx="1"/>
            </p:cNvCxnSpPr>
            <p:nvPr/>
          </p:nvCxnSpPr>
          <p:spPr>
            <a:xfrm flipV="1">
              <a:off x="4526973" y="2862695"/>
              <a:ext cx="4000499" cy="729097"/>
            </a:xfrm>
            <a:prstGeom prst="straightConnector1">
              <a:avLst/>
            </a:prstGeom>
            <a:ln w="127000" cap="rnd">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1A47516-2A34-48B9-AC82-43370EC722D9}"/>
                </a:ext>
              </a:extLst>
            </p:cNvPr>
            <p:cNvCxnSpPr>
              <a:stCxn id="12" idx="3"/>
              <a:endCxn id="6" idx="1"/>
            </p:cNvCxnSpPr>
            <p:nvPr/>
          </p:nvCxnSpPr>
          <p:spPr>
            <a:xfrm>
              <a:off x="4526973" y="3591792"/>
              <a:ext cx="4028208" cy="642503"/>
            </a:xfrm>
            <a:prstGeom prst="straightConnector1">
              <a:avLst/>
            </a:prstGeom>
            <a:ln w="127000" cap="rnd">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93614A5-D2FA-4184-ABB0-EC433F148325}"/>
                </a:ext>
              </a:extLst>
            </p:cNvPr>
            <p:cNvCxnSpPr>
              <a:stCxn id="12" idx="3"/>
              <a:endCxn id="8" idx="1"/>
            </p:cNvCxnSpPr>
            <p:nvPr/>
          </p:nvCxnSpPr>
          <p:spPr>
            <a:xfrm>
              <a:off x="4526973" y="3591792"/>
              <a:ext cx="3991840" cy="2014103"/>
            </a:xfrm>
            <a:prstGeom prst="straightConnector1">
              <a:avLst/>
            </a:prstGeom>
            <a:ln w="127000" cap="rnd">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08935ED-C3AF-40E5-AF93-12D3BDA1B1C4}"/>
                </a:ext>
              </a:extLst>
            </p:cNvPr>
            <p:cNvSpPr txBox="1"/>
            <p:nvPr/>
          </p:nvSpPr>
          <p:spPr>
            <a:xfrm>
              <a:off x="5937889" y="2176290"/>
              <a:ext cx="1486625" cy="3051605"/>
            </a:xfrm>
            <a:prstGeom prst="rect">
              <a:avLst/>
            </a:prstGeom>
            <a:noFill/>
          </p:spPr>
          <p:txBody>
            <a:bodyPr wrap="none" lIns="182880" tIns="146304" rIns="182880" bIns="146304" rtlCol="0">
              <a:spAutoFit/>
            </a:bodyPr>
            <a:lstStyle/>
            <a:p>
              <a:pPr>
                <a:lnSpc>
                  <a:spcPct val="90000"/>
                </a:lnSpc>
                <a:spcAft>
                  <a:spcPts val="600"/>
                </a:spcAft>
              </a:pPr>
              <a:r>
                <a:rPr lang="en-US" sz="19900" b="1" dirty="0">
                  <a:ln w="38100">
                    <a:solidFill>
                      <a:srgbClr val="F8F8F8"/>
                    </a:solidFill>
                  </a:ln>
                  <a:solidFill>
                    <a:srgbClr val="5C2D91"/>
                  </a:solidFill>
                </a:rPr>
                <a:t>?</a:t>
              </a:r>
            </a:p>
          </p:txBody>
        </p:sp>
      </p:grpSp>
    </p:spTree>
    <p:extLst>
      <p:ext uri="{BB962C8B-B14F-4D97-AF65-F5344CB8AC3E}">
        <p14:creationId xmlns:p14="http://schemas.microsoft.com/office/powerpoint/2010/main" val="3350445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42A0194-FE57-4B3A-B6DF-D223A722A61B}"/>
              </a:ext>
            </a:extLst>
          </p:cNvPr>
          <p:cNvSpPr/>
          <p:nvPr/>
        </p:nvSpPr>
        <p:spPr>
          <a:xfrm rot="4608599">
            <a:off x="1391113" y="1119819"/>
            <a:ext cx="1186978" cy="129906"/>
          </a:xfrm>
          <a:prstGeom prst="rect">
            <a:avLst/>
          </a:prstGeom>
          <a:gradFill>
            <a:gsLst>
              <a:gs pos="0">
                <a:srgbClr val="FF0000"/>
              </a:gs>
              <a:gs pos="10000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7" name="Oval 6">
            <a:extLst>
              <a:ext uri="{FF2B5EF4-FFF2-40B4-BE49-F238E27FC236}">
                <a16:creationId xmlns:a16="http://schemas.microsoft.com/office/drawing/2014/main" id="{6951C443-7D07-47A8-9C95-7D022805384D}"/>
              </a:ext>
            </a:extLst>
          </p:cNvPr>
          <p:cNvSpPr/>
          <p:nvPr/>
        </p:nvSpPr>
        <p:spPr>
          <a:xfrm rot="340531">
            <a:off x="1612642" y="239950"/>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0" name="Oval 9">
            <a:extLst>
              <a:ext uri="{FF2B5EF4-FFF2-40B4-BE49-F238E27FC236}">
                <a16:creationId xmlns:a16="http://schemas.microsoft.com/office/drawing/2014/main" id="{D2BEA9D4-4CE8-47BB-B322-CE805A734F83}"/>
              </a:ext>
            </a:extLst>
          </p:cNvPr>
          <p:cNvSpPr/>
          <p:nvPr/>
        </p:nvSpPr>
        <p:spPr>
          <a:xfrm rot="340531">
            <a:off x="1946270" y="1680683"/>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2" name="Rectangle 11">
            <a:extLst>
              <a:ext uri="{FF2B5EF4-FFF2-40B4-BE49-F238E27FC236}">
                <a16:creationId xmlns:a16="http://schemas.microsoft.com/office/drawing/2014/main" id="{A6F0C0F5-4350-4CC0-AE39-E4921720BA4E}"/>
              </a:ext>
            </a:extLst>
          </p:cNvPr>
          <p:cNvSpPr/>
          <p:nvPr/>
        </p:nvSpPr>
        <p:spPr>
          <a:xfrm>
            <a:off x="2235818" y="206963"/>
            <a:ext cx="1935145"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Server</a:t>
            </a:r>
          </a:p>
        </p:txBody>
      </p:sp>
      <p:sp>
        <p:nvSpPr>
          <p:cNvPr id="14" name="Rectangle 13">
            <a:extLst>
              <a:ext uri="{FF2B5EF4-FFF2-40B4-BE49-F238E27FC236}">
                <a16:creationId xmlns:a16="http://schemas.microsoft.com/office/drawing/2014/main" id="{EDE009F3-3BDA-446F-A102-C441DDC706AC}"/>
              </a:ext>
            </a:extLst>
          </p:cNvPr>
          <p:cNvSpPr/>
          <p:nvPr/>
        </p:nvSpPr>
        <p:spPr>
          <a:xfrm>
            <a:off x="6992350" y="252358"/>
            <a:ext cx="4055919"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Every interaction handled on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Prerendered HTML (optional)</a:t>
            </a:r>
          </a:p>
        </p:txBody>
      </p:sp>
      <p:sp>
        <p:nvSpPr>
          <p:cNvPr id="16" name="Rectangle 15">
            <a:extLst>
              <a:ext uri="{FF2B5EF4-FFF2-40B4-BE49-F238E27FC236}">
                <a16:creationId xmlns:a16="http://schemas.microsoft.com/office/drawing/2014/main" id="{35B909E1-6011-4777-8794-C7AD53540FAF}"/>
              </a:ext>
            </a:extLst>
          </p:cNvPr>
          <p:cNvSpPr/>
          <p:nvPr/>
        </p:nvSpPr>
        <p:spPr>
          <a:xfrm>
            <a:off x="2575932" y="1641112"/>
            <a:ext cx="2929007"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a:t>
            </a: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WebAssembly</a:t>
            </a:r>
            <a:endPar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7" name="Rectangle 16">
            <a:extLst>
              <a:ext uri="{FF2B5EF4-FFF2-40B4-BE49-F238E27FC236}">
                <a16:creationId xmlns:a16="http://schemas.microsoft.com/office/drawing/2014/main" id="{CF0DCF68-B49A-439A-BB6C-209C571FA18A}"/>
              </a:ext>
            </a:extLst>
          </p:cNvPr>
          <p:cNvSpPr/>
          <p:nvPr/>
        </p:nvSpPr>
        <p:spPr>
          <a:xfrm>
            <a:off x="6992350" y="1667052"/>
            <a:ext cx="4044697"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 with client-side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Loaded from web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Can work offline via Service Worker</a:t>
            </a:r>
          </a:p>
        </p:txBody>
      </p:sp>
      <p:sp>
        <p:nvSpPr>
          <p:cNvPr id="34" name="Rectangle 33">
            <a:extLst>
              <a:ext uri="{FF2B5EF4-FFF2-40B4-BE49-F238E27FC236}">
                <a16:creationId xmlns:a16="http://schemas.microsoft.com/office/drawing/2014/main" id="{F445F793-15D2-463E-99A8-41DD007F7786}"/>
              </a:ext>
            </a:extLst>
          </p:cNvPr>
          <p:cNvSpPr/>
          <p:nvPr/>
        </p:nvSpPr>
        <p:spPr>
          <a:xfrm>
            <a:off x="497364" y="286824"/>
            <a:ext cx="6286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Web</a:t>
            </a:r>
          </a:p>
        </p:txBody>
      </p:sp>
      <p:sp>
        <p:nvSpPr>
          <p:cNvPr id="35" name="Rectangle 34">
            <a:extLst>
              <a:ext uri="{FF2B5EF4-FFF2-40B4-BE49-F238E27FC236}">
                <a16:creationId xmlns:a16="http://schemas.microsoft.com/office/drawing/2014/main" id="{1FE3B7B8-7CAD-4C60-80EC-08295BB5374E}"/>
              </a:ext>
            </a:extLst>
          </p:cNvPr>
          <p:cNvSpPr/>
          <p:nvPr/>
        </p:nvSpPr>
        <p:spPr>
          <a:xfrm>
            <a:off x="1627922" y="5876516"/>
            <a:ext cx="107112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Desktop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 Mobile</a:t>
            </a:r>
          </a:p>
        </p:txBody>
      </p:sp>
      <p:cxnSp>
        <p:nvCxnSpPr>
          <p:cNvPr id="39" name="Straight Connector 38">
            <a:extLst>
              <a:ext uri="{FF2B5EF4-FFF2-40B4-BE49-F238E27FC236}">
                <a16:creationId xmlns:a16="http://schemas.microsoft.com/office/drawing/2014/main" id="{AF4EB98D-5263-4C10-871F-ADEF84A0A123}"/>
              </a:ext>
            </a:extLst>
          </p:cNvPr>
          <p:cNvCxnSpPr>
            <a:cxnSpLocks/>
            <a:endCxn id="35" idx="0"/>
          </p:cNvCxnSpPr>
          <p:nvPr/>
        </p:nvCxnSpPr>
        <p:spPr>
          <a:xfrm>
            <a:off x="900323" y="715672"/>
            <a:ext cx="1263163" cy="5160844"/>
          </a:xfrm>
          <a:prstGeom prst="line">
            <a:avLst/>
          </a:prstGeom>
          <a:ln w="50800">
            <a:solidFill>
              <a:srgbClr val="FFFF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8485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up)">
                                      <p:cBhvr>
                                        <p:cTn id="19" dur="500"/>
                                        <p:tgtEl>
                                          <p:spTgt spid="54"/>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700"/>
                            </p:stCondLst>
                            <p:childTnLst>
                              <p:par>
                                <p:cTn id="24" presetID="10"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xEl>
                                              <p:pRg st="0" end="0"/>
                                            </p:txEl>
                                          </p:spTgt>
                                        </p:tgtEl>
                                        <p:attrNameLst>
                                          <p:attrName>style.visibility</p:attrName>
                                        </p:attrNameLst>
                                      </p:cBhvr>
                                      <p:to>
                                        <p:strVal val="visible"/>
                                      </p:to>
                                    </p:set>
                                    <p:animEffect transition="in" filter="fade">
                                      <p:cBhvr>
                                        <p:cTn id="32" dur="500"/>
                                        <p:tgtEl>
                                          <p:spTgt spid="17">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xEl>
                                              <p:pRg st="1" end="1"/>
                                            </p:txEl>
                                          </p:spTgt>
                                        </p:tgtEl>
                                        <p:attrNameLst>
                                          <p:attrName>style.visibility</p:attrName>
                                        </p:attrNameLst>
                                      </p:cBhvr>
                                      <p:to>
                                        <p:strVal val="visible"/>
                                      </p:to>
                                    </p:set>
                                    <p:animEffect transition="in" filter="fade">
                                      <p:cBhvr>
                                        <p:cTn id="35" dur="500"/>
                                        <p:tgtEl>
                                          <p:spTgt spid="17">
                                            <p:txEl>
                                              <p:pRg st="1" end="1"/>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xEl>
                                              <p:pRg st="2" end="2"/>
                                            </p:txEl>
                                          </p:spTgt>
                                        </p:tgtEl>
                                        <p:attrNameLst>
                                          <p:attrName>style.visibility</p:attrName>
                                        </p:attrNameLst>
                                      </p:cBhvr>
                                      <p:to>
                                        <p:strVal val="visible"/>
                                      </p:to>
                                    </p:set>
                                    <p:animEffect transition="in" filter="fade">
                                      <p:cBhvr>
                                        <p:cTn id="38"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7" grpId="0" animBg="1"/>
      <p:bldP spid="10" grpId="0" animBg="1"/>
      <p:bldP spid="12" grpId="0"/>
      <p:bldP spid="14" grpId="0"/>
      <p:bldP spid="16" grpId="0"/>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9C8F0A78-CB3A-4741-A928-6055BCAA9D9D}"/>
              </a:ext>
            </a:extLst>
          </p:cNvPr>
          <p:cNvSpPr/>
          <p:nvPr/>
        </p:nvSpPr>
        <p:spPr>
          <a:xfrm rot="4608599">
            <a:off x="1752211" y="2618005"/>
            <a:ext cx="1186978" cy="129906"/>
          </a:xfrm>
          <a:prstGeom prst="rect">
            <a:avLst/>
          </a:prstGeom>
          <a:gradFill>
            <a:gsLst>
              <a:gs pos="100000">
                <a:srgbClr val="00B050"/>
              </a:gs>
              <a:gs pos="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4" name="Rectangle 53">
            <a:extLst>
              <a:ext uri="{FF2B5EF4-FFF2-40B4-BE49-F238E27FC236}">
                <a16:creationId xmlns:a16="http://schemas.microsoft.com/office/drawing/2014/main" id="{842A0194-FE57-4B3A-B6DF-D223A722A61B}"/>
              </a:ext>
            </a:extLst>
          </p:cNvPr>
          <p:cNvSpPr/>
          <p:nvPr/>
        </p:nvSpPr>
        <p:spPr>
          <a:xfrm rot="4608599">
            <a:off x="1391113" y="1119819"/>
            <a:ext cx="1186978" cy="129906"/>
          </a:xfrm>
          <a:prstGeom prst="rect">
            <a:avLst/>
          </a:prstGeom>
          <a:gradFill>
            <a:gsLst>
              <a:gs pos="0">
                <a:srgbClr val="FF0000"/>
              </a:gs>
              <a:gs pos="10000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7" name="Oval 6">
            <a:extLst>
              <a:ext uri="{FF2B5EF4-FFF2-40B4-BE49-F238E27FC236}">
                <a16:creationId xmlns:a16="http://schemas.microsoft.com/office/drawing/2014/main" id="{6951C443-7D07-47A8-9C95-7D022805384D}"/>
              </a:ext>
            </a:extLst>
          </p:cNvPr>
          <p:cNvSpPr/>
          <p:nvPr/>
        </p:nvSpPr>
        <p:spPr>
          <a:xfrm rot="340531">
            <a:off x="1612642" y="239950"/>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0" name="Oval 9">
            <a:extLst>
              <a:ext uri="{FF2B5EF4-FFF2-40B4-BE49-F238E27FC236}">
                <a16:creationId xmlns:a16="http://schemas.microsoft.com/office/drawing/2014/main" id="{D2BEA9D4-4CE8-47BB-B322-CE805A734F83}"/>
              </a:ext>
            </a:extLst>
          </p:cNvPr>
          <p:cNvSpPr/>
          <p:nvPr/>
        </p:nvSpPr>
        <p:spPr>
          <a:xfrm rot="340531">
            <a:off x="1946270" y="1680683"/>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1" name="Oval 10">
            <a:extLst>
              <a:ext uri="{FF2B5EF4-FFF2-40B4-BE49-F238E27FC236}">
                <a16:creationId xmlns:a16="http://schemas.microsoft.com/office/drawing/2014/main" id="{C0C6EEA2-2393-4143-A635-B715374A8AF6}"/>
              </a:ext>
            </a:extLst>
          </p:cNvPr>
          <p:cNvSpPr/>
          <p:nvPr/>
        </p:nvSpPr>
        <p:spPr>
          <a:xfrm rot="340531">
            <a:off x="2330355" y="3202734"/>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2" name="Rectangle 11">
            <a:extLst>
              <a:ext uri="{FF2B5EF4-FFF2-40B4-BE49-F238E27FC236}">
                <a16:creationId xmlns:a16="http://schemas.microsoft.com/office/drawing/2014/main" id="{A6F0C0F5-4350-4CC0-AE39-E4921720BA4E}"/>
              </a:ext>
            </a:extLst>
          </p:cNvPr>
          <p:cNvSpPr/>
          <p:nvPr/>
        </p:nvSpPr>
        <p:spPr>
          <a:xfrm>
            <a:off x="2235818" y="206963"/>
            <a:ext cx="1935145"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Server</a:t>
            </a:r>
          </a:p>
        </p:txBody>
      </p:sp>
      <p:sp>
        <p:nvSpPr>
          <p:cNvPr id="14" name="Rectangle 13">
            <a:extLst>
              <a:ext uri="{FF2B5EF4-FFF2-40B4-BE49-F238E27FC236}">
                <a16:creationId xmlns:a16="http://schemas.microsoft.com/office/drawing/2014/main" id="{EDE009F3-3BDA-446F-A102-C441DDC706AC}"/>
              </a:ext>
            </a:extLst>
          </p:cNvPr>
          <p:cNvSpPr/>
          <p:nvPr/>
        </p:nvSpPr>
        <p:spPr>
          <a:xfrm>
            <a:off x="6992350" y="252358"/>
            <a:ext cx="4055919"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Every interaction handled on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Prerendered HTML (optional)</a:t>
            </a:r>
          </a:p>
        </p:txBody>
      </p:sp>
      <p:sp>
        <p:nvSpPr>
          <p:cNvPr id="16" name="Rectangle 15">
            <a:extLst>
              <a:ext uri="{FF2B5EF4-FFF2-40B4-BE49-F238E27FC236}">
                <a16:creationId xmlns:a16="http://schemas.microsoft.com/office/drawing/2014/main" id="{35B909E1-6011-4777-8794-C7AD53540FAF}"/>
              </a:ext>
            </a:extLst>
          </p:cNvPr>
          <p:cNvSpPr/>
          <p:nvPr/>
        </p:nvSpPr>
        <p:spPr>
          <a:xfrm>
            <a:off x="2575932" y="1641112"/>
            <a:ext cx="2929007"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a:t>
            </a: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WebAssembly</a:t>
            </a:r>
            <a:endPar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7" name="Rectangle 16">
            <a:extLst>
              <a:ext uri="{FF2B5EF4-FFF2-40B4-BE49-F238E27FC236}">
                <a16:creationId xmlns:a16="http://schemas.microsoft.com/office/drawing/2014/main" id="{CF0DCF68-B49A-439A-BB6C-209C571FA18A}"/>
              </a:ext>
            </a:extLst>
          </p:cNvPr>
          <p:cNvSpPr/>
          <p:nvPr/>
        </p:nvSpPr>
        <p:spPr>
          <a:xfrm>
            <a:off x="6992350" y="1667052"/>
            <a:ext cx="4044697"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 with client-side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Loaded from web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Can work offline via Service Worker</a:t>
            </a:r>
          </a:p>
        </p:txBody>
      </p:sp>
      <p:sp>
        <p:nvSpPr>
          <p:cNvPr id="22" name="Rectangle 21">
            <a:extLst>
              <a:ext uri="{FF2B5EF4-FFF2-40B4-BE49-F238E27FC236}">
                <a16:creationId xmlns:a16="http://schemas.microsoft.com/office/drawing/2014/main" id="{18B0A9FF-9479-439B-AEFB-69FF27AEE16C}"/>
              </a:ext>
            </a:extLst>
          </p:cNvPr>
          <p:cNvSpPr/>
          <p:nvPr/>
        </p:nvSpPr>
        <p:spPr>
          <a:xfrm>
            <a:off x="2960018" y="3193187"/>
            <a:ext cx="3631122"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PWA – OS installed</a:t>
            </a:r>
          </a:p>
        </p:txBody>
      </p:sp>
      <p:sp>
        <p:nvSpPr>
          <p:cNvPr id="23" name="Rectangle 22">
            <a:extLst>
              <a:ext uri="{FF2B5EF4-FFF2-40B4-BE49-F238E27FC236}">
                <a16:creationId xmlns:a16="http://schemas.microsoft.com/office/drawing/2014/main" id="{B5BC79A1-D263-41AB-B434-0119F88D9F82}"/>
              </a:ext>
            </a:extLst>
          </p:cNvPr>
          <p:cNvSpPr/>
          <p:nvPr/>
        </p:nvSpPr>
        <p:spPr>
          <a:xfrm>
            <a:off x="6992350" y="3219127"/>
            <a:ext cx="4275529"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Appears as native app (own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Works offline or online</a:t>
            </a:r>
          </a:p>
        </p:txBody>
      </p:sp>
      <p:sp>
        <p:nvSpPr>
          <p:cNvPr id="34" name="Rectangle 33">
            <a:extLst>
              <a:ext uri="{FF2B5EF4-FFF2-40B4-BE49-F238E27FC236}">
                <a16:creationId xmlns:a16="http://schemas.microsoft.com/office/drawing/2014/main" id="{F445F793-15D2-463E-99A8-41DD007F7786}"/>
              </a:ext>
            </a:extLst>
          </p:cNvPr>
          <p:cNvSpPr/>
          <p:nvPr/>
        </p:nvSpPr>
        <p:spPr>
          <a:xfrm>
            <a:off x="497364" y="286824"/>
            <a:ext cx="6286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Web</a:t>
            </a:r>
          </a:p>
        </p:txBody>
      </p:sp>
      <p:sp>
        <p:nvSpPr>
          <p:cNvPr id="35" name="Rectangle 34">
            <a:extLst>
              <a:ext uri="{FF2B5EF4-FFF2-40B4-BE49-F238E27FC236}">
                <a16:creationId xmlns:a16="http://schemas.microsoft.com/office/drawing/2014/main" id="{1FE3B7B8-7CAD-4C60-80EC-08295BB5374E}"/>
              </a:ext>
            </a:extLst>
          </p:cNvPr>
          <p:cNvSpPr/>
          <p:nvPr/>
        </p:nvSpPr>
        <p:spPr>
          <a:xfrm>
            <a:off x="1627922" y="5876516"/>
            <a:ext cx="107112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Desktop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 Mobile</a:t>
            </a:r>
          </a:p>
        </p:txBody>
      </p:sp>
      <p:cxnSp>
        <p:nvCxnSpPr>
          <p:cNvPr id="39" name="Straight Connector 38">
            <a:extLst>
              <a:ext uri="{FF2B5EF4-FFF2-40B4-BE49-F238E27FC236}">
                <a16:creationId xmlns:a16="http://schemas.microsoft.com/office/drawing/2014/main" id="{AF4EB98D-5263-4C10-871F-ADEF84A0A123}"/>
              </a:ext>
            </a:extLst>
          </p:cNvPr>
          <p:cNvCxnSpPr>
            <a:cxnSpLocks/>
            <a:endCxn id="35" idx="0"/>
          </p:cNvCxnSpPr>
          <p:nvPr/>
        </p:nvCxnSpPr>
        <p:spPr>
          <a:xfrm>
            <a:off x="900323" y="715672"/>
            <a:ext cx="1263163" cy="5160844"/>
          </a:xfrm>
          <a:prstGeom prst="line">
            <a:avLst/>
          </a:prstGeom>
          <a:ln w="50800">
            <a:solidFill>
              <a:srgbClr val="FFFF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6365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up)">
                                      <p:cBhvr>
                                        <p:cTn id="7" dur="500"/>
                                        <p:tgtEl>
                                          <p:spTgt spid="55"/>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70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11" grpId="0" animBg="1"/>
      <p:bldP spid="22" grpId="0"/>
      <p:bldP spid="2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AE88E4-22A9-40B8-AC8D-7719E0C5568B}"/>
              </a:ext>
            </a:extLst>
          </p:cNvPr>
          <p:cNvSpPr>
            <a:spLocks noGrp="1"/>
          </p:cNvSpPr>
          <p:nvPr>
            <p:ph type="body" sz="quarter" idx="10"/>
          </p:nvPr>
        </p:nvSpPr>
        <p:spPr>
          <a:xfrm>
            <a:off x="269239" y="1189178"/>
            <a:ext cx="11653523" cy="1945122"/>
          </a:xfrm>
        </p:spPr>
        <p:txBody>
          <a:bodyPr/>
          <a:lstStyle/>
          <a:p>
            <a:r>
              <a:rPr lang="en-US" b="1" dirty="0"/>
              <a:t>Progress Web App (PWA): </a:t>
            </a:r>
            <a:r>
              <a:rPr lang="en-US" dirty="0"/>
              <a:t>A web app that users modern web standards to provide a closer-to-native user experience.</a:t>
            </a:r>
          </a:p>
          <a:p>
            <a:endParaRPr lang="en-US" dirty="0"/>
          </a:p>
        </p:txBody>
      </p:sp>
      <p:sp>
        <p:nvSpPr>
          <p:cNvPr id="3" name="Title 2">
            <a:extLst>
              <a:ext uri="{FF2B5EF4-FFF2-40B4-BE49-F238E27FC236}">
                <a16:creationId xmlns:a16="http://schemas.microsoft.com/office/drawing/2014/main" id="{5E8F9372-C03A-4FAE-AD69-DD9787584CAB}"/>
              </a:ext>
            </a:extLst>
          </p:cNvPr>
          <p:cNvSpPr>
            <a:spLocks noGrp="1"/>
          </p:cNvSpPr>
          <p:nvPr>
            <p:ph type="title"/>
          </p:nvPr>
        </p:nvSpPr>
        <p:spPr/>
        <p:txBody>
          <a:bodyPr/>
          <a:lstStyle/>
          <a:p>
            <a:r>
              <a:rPr lang="en-US" dirty="0"/>
              <a:t>What is a PWA?</a:t>
            </a:r>
          </a:p>
        </p:txBody>
      </p:sp>
      <p:sp>
        <p:nvSpPr>
          <p:cNvPr id="4" name="Rectangle 3">
            <a:extLst>
              <a:ext uri="{FF2B5EF4-FFF2-40B4-BE49-F238E27FC236}">
                <a16:creationId xmlns:a16="http://schemas.microsoft.com/office/drawing/2014/main" id="{FEC7025A-55C9-476C-ADB5-19CBE5A2002A}"/>
              </a:ext>
            </a:extLst>
          </p:cNvPr>
          <p:cNvSpPr/>
          <p:nvPr/>
        </p:nvSpPr>
        <p:spPr bwMode="auto">
          <a:xfrm>
            <a:off x="1773714" y="3343618"/>
            <a:ext cx="4193755" cy="1322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t>Works offline</a:t>
            </a:r>
          </a:p>
        </p:txBody>
      </p:sp>
      <p:sp>
        <p:nvSpPr>
          <p:cNvPr id="5" name="Rectangle 4">
            <a:extLst>
              <a:ext uri="{FF2B5EF4-FFF2-40B4-BE49-F238E27FC236}">
                <a16:creationId xmlns:a16="http://schemas.microsoft.com/office/drawing/2014/main" id="{9C4A2D85-8C3A-4667-9A51-E78B8F600820}"/>
              </a:ext>
            </a:extLst>
          </p:cNvPr>
          <p:cNvSpPr/>
          <p:nvPr/>
        </p:nvSpPr>
        <p:spPr bwMode="auto">
          <a:xfrm>
            <a:off x="6200656" y="3343618"/>
            <a:ext cx="4193755" cy="13220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t>Push notifications</a:t>
            </a:r>
          </a:p>
        </p:txBody>
      </p:sp>
      <p:sp>
        <p:nvSpPr>
          <p:cNvPr id="6" name="Rectangle 5">
            <a:extLst>
              <a:ext uri="{FF2B5EF4-FFF2-40B4-BE49-F238E27FC236}">
                <a16:creationId xmlns:a16="http://schemas.microsoft.com/office/drawing/2014/main" id="{BD844F42-9DEB-447F-8B91-94CA716889D9}"/>
              </a:ext>
            </a:extLst>
          </p:cNvPr>
          <p:cNvSpPr/>
          <p:nvPr/>
        </p:nvSpPr>
        <p:spPr bwMode="auto">
          <a:xfrm>
            <a:off x="1773713" y="4878636"/>
            <a:ext cx="4193755" cy="13220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t>Fast &amp; responsive</a:t>
            </a:r>
          </a:p>
        </p:txBody>
      </p:sp>
      <p:sp>
        <p:nvSpPr>
          <p:cNvPr id="7" name="Rectangle 6">
            <a:extLst>
              <a:ext uri="{FF2B5EF4-FFF2-40B4-BE49-F238E27FC236}">
                <a16:creationId xmlns:a16="http://schemas.microsoft.com/office/drawing/2014/main" id="{BD676B41-0392-4804-AEAE-739035224191}"/>
              </a:ext>
            </a:extLst>
          </p:cNvPr>
          <p:cNvSpPr/>
          <p:nvPr/>
        </p:nvSpPr>
        <p:spPr bwMode="auto">
          <a:xfrm>
            <a:off x="6200657" y="4878636"/>
            <a:ext cx="4193755" cy="13220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t>OS installable</a:t>
            </a:r>
          </a:p>
        </p:txBody>
      </p:sp>
    </p:spTree>
    <p:extLst>
      <p:ext uri="{BB962C8B-B14F-4D97-AF65-F5344CB8AC3E}">
        <p14:creationId xmlns:p14="http://schemas.microsoft.com/office/powerpoint/2010/main" val="3472255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5BF8EC5-7A3C-45E3-8E1C-6635CAE4A257}"/>
              </a:ext>
            </a:extLst>
          </p:cNvPr>
          <p:cNvSpPr>
            <a:spLocks noGrp="1"/>
          </p:cNvSpPr>
          <p:nvPr>
            <p:ph type="body" sz="quarter" idx="10"/>
          </p:nvPr>
        </p:nvSpPr>
        <p:spPr>
          <a:xfrm>
            <a:off x="269239" y="1189177"/>
            <a:ext cx="11653523" cy="4842736"/>
          </a:xfrm>
        </p:spPr>
        <p:txBody>
          <a:bodyPr/>
          <a:lstStyle/>
          <a:p>
            <a:r>
              <a:rPr lang="en-US" b="1" dirty="0" err="1"/>
              <a:t>SerialPort</a:t>
            </a:r>
            <a:r>
              <a:rPr lang="en-US" b="1" dirty="0"/>
              <a:t> for Linux</a:t>
            </a:r>
          </a:p>
          <a:p>
            <a:r>
              <a:rPr lang="en-US" b="1" dirty="0"/>
              <a:t>Docker and </a:t>
            </a:r>
            <a:r>
              <a:rPr lang="en-US" b="1" dirty="0" err="1"/>
              <a:t>cgroup</a:t>
            </a:r>
            <a:r>
              <a:rPr lang="en-US" b="1" dirty="0"/>
              <a:t> memory Limits</a:t>
            </a:r>
          </a:p>
          <a:p>
            <a:r>
              <a:rPr lang="en-US" b="1" dirty="0"/>
              <a:t>Smaller Garbage Collection heap sizes</a:t>
            </a:r>
          </a:p>
          <a:p>
            <a:r>
              <a:rPr lang="fr-FR" b="1" dirty="0"/>
              <a:t>Garbage Collection Large Page support</a:t>
            </a:r>
          </a:p>
          <a:p>
            <a:r>
              <a:rPr lang="en-US" b="1" dirty="0"/>
              <a:t>GPIO Support for Raspberry Pi</a:t>
            </a:r>
          </a:p>
          <a:p>
            <a:r>
              <a:rPr lang="en-US" b="1" dirty="0"/>
              <a:t>ARM64 Linux support</a:t>
            </a:r>
          </a:p>
          <a:p>
            <a:pPr lvl="1"/>
            <a:r>
              <a:rPr lang="en-US" dirty="0"/>
              <a:t>Linux</a:t>
            </a:r>
          </a:p>
          <a:p>
            <a:pPr lvl="1"/>
            <a:r>
              <a:rPr lang="en-US" dirty="0"/>
              <a:t>Windows support isn't yet available</a:t>
            </a:r>
            <a:endParaRPr lang="en-US" b="1" dirty="0"/>
          </a:p>
        </p:txBody>
      </p:sp>
      <p:sp>
        <p:nvSpPr>
          <p:cNvPr id="4" name="Title 3">
            <a:extLst>
              <a:ext uri="{FF2B5EF4-FFF2-40B4-BE49-F238E27FC236}">
                <a16:creationId xmlns:a16="http://schemas.microsoft.com/office/drawing/2014/main" id="{99912F38-7890-45FA-850F-1CE94E6469E3}"/>
              </a:ext>
            </a:extLst>
          </p:cNvPr>
          <p:cNvSpPr>
            <a:spLocks noGrp="1"/>
          </p:cNvSpPr>
          <p:nvPr>
            <p:ph type="title"/>
          </p:nvPr>
        </p:nvSpPr>
        <p:spPr/>
        <p:txBody>
          <a:bodyPr/>
          <a:lstStyle/>
          <a:p>
            <a:r>
              <a:rPr lang="en-US" dirty="0" err="1"/>
              <a:t>Tutte</a:t>
            </a:r>
            <a:r>
              <a:rPr lang="en-US" dirty="0"/>
              <a:t> le </a:t>
            </a:r>
            <a:r>
              <a:rPr lang="en-US" dirty="0" err="1"/>
              <a:t>novità</a:t>
            </a:r>
            <a:endParaRPr lang="en-US" dirty="0"/>
          </a:p>
        </p:txBody>
      </p:sp>
    </p:spTree>
    <p:extLst>
      <p:ext uri="{BB962C8B-B14F-4D97-AF65-F5344CB8AC3E}">
        <p14:creationId xmlns:p14="http://schemas.microsoft.com/office/powerpoint/2010/main" val="362769216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9C8F0A78-CB3A-4741-A928-6055BCAA9D9D}"/>
              </a:ext>
            </a:extLst>
          </p:cNvPr>
          <p:cNvSpPr/>
          <p:nvPr/>
        </p:nvSpPr>
        <p:spPr>
          <a:xfrm rot="4608599">
            <a:off x="1752211" y="2618005"/>
            <a:ext cx="1186978" cy="129906"/>
          </a:xfrm>
          <a:prstGeom prst="rect">
            <a:avLst/>
          </a:prstGeom>
          <a:gradFill>
            <a:gsLst>
              <a:gs pos="100000">
                <a:srgbClr val="00B050"/>
              </a:gs>
              <a:gs pos="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7" name="Rectangle 56">
            <a:extLst>
              <a:ext uri="{FF2B5EF4-FFF2-40B4-BE49-F238E27FC236}">
                <a16:creationId xmlns:a16="http://schemas.microsoft.com/office/drawing/2014/main" id="{14F487D4-5E25-4365-ACA4-B4CCE972AF9A}"/>
              </a:ext>
            </a:extLst>
          </p:cNvPr>
          <p:cNvSpPr/>
          <p:nvPr/>
        </p:nvSpPr>
        <p:spPr>
          <a:xfrm rot="4608599">
            <a:off x="2111556" y="4121001"/>
            <a:ext cx="1186978" cy="129906"/>
          </a:xfrm>
          <a:prstGeom prst="rect">
            <a:avLst/>
          </a:prstGeom>
          <a:gradFill>
            <a:gsLst>
              <a:gs pos="0">
                <a:srgbClr val="00B050"/>
              </a:gs>
              <a:gs pos="100000">
                <a:srgbClr val="2C09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4" name="Rectangle 53">
            <a:extLst>
              <a:ext uri="{FF2B5EF4-FFF2-40B4-BE49-F238E27FC236}">
                <a16:creationId xmlns:a16="http://schemas.microsoft.com/office/drawing/2014/main" id="{842A0194-FE57-4B3A-B6DF-D223A722A61B}"/>
              </a:ext>
            </a:extLst>
          </p:cNvPr>
          <p:cNvSpPr/>
          <p:nvPr/>
        </p:nvSpPr>
        <p:spPr>
          <a:xfrm rot="4608599">
            <a:off x="1391113" y="1119819"/>
            <a:ext cx="1186978" cy="129906"/>
          </a:xfrm>
          <a:prstGeom prst="rect">
            <a:avLst/>
          </a:prstGeom>
          <a:gradFill>
            <a:gsLst>
              <a:gs pos="0">
                <a:srgbClr val="FF0000"/>
              </a:gs>
              <a:gs pos="10000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7" name="Oval 6">
            <a:extLst>
              <a:ext uri="{FF2B5EF4-FFF2-40B4-BE49-F238E27FC236}">
                <a16:creationId xmlns:a16="http://schemas.microsoft.com/office/drawing/2014/main" id="{6951C443-7D07-47A8-9C95-7D022805384D}"/>
              </a:ext>
            </a:extLst>
          </p:cNvPr>
          <p:cNvSpPr/>
          <p:nvPr/>
        </p:nvSpPr>
        <p:spPr>
          <a:xfrm rot="340531">
            <a:off x="1612642" y="239950"/>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8" name="Oval 7">
            <a:extLst>
              <a:ext uri="{FF2B5EF4-FFF2-40B4-BE49-F238E27FC236}">
                <a16:creationId xmlns:a16="http://schemas.microsoft.com/office/drawing/2014/main" id="{08EA7E14-7C7A-445C-ABE4-6967EDB70066}"/>
              </a:ext>
            </a:extLst>
          </p:cNvPr>
          <p:cNvSpPr/>
          <p:nvPr/>
        </p:nvSpPr>
        <p:spPr>
          <a:xfrm rot="340531">
            <a:off x="2676488" y="4692345"/>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0" name="Oval 9">
            <a:extLst>
              <a:ext uri="{FF2B5EF4-FFF2-40B4-BE49-F238E27FC236}">
                <a16:creationId xmlns:a16="http://schemas.microsoft.com/office/drawing/2014/main" id="{D2BEA9D4-4CE8-47BB-B322-CE805A734F83}"/>
              </a:ext>
            </a:extLst>
          </p:cNvPr>
          <p:cNvSpPr/>
          <p:nvPr/>
        </p:nvSpPr>
        <p:spPr>
          <a:xfrm rot="340531">
            <a:off x="1946270" y="1680683"/>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1" name="Oval 10">
            <a:extLst>
              <a:ext uri="{FF2B5EF4-FFF2-40B4-BE49-F238E27FC236}">
                <a16:creationId xmlns:a16="http://schemas.microsoft.com/office/drawing/2014/main" id="{C0C6EEA2-2393-4143-A635-B715374A8AF6}"/>
              </a:ext>
            </a:extLst>
          </p:cNvPr>
          <p:cNvSpPr/>
          <p:nvPr/>
        </p:nvSpPr>
        <p:spPr>
          <a:xfrm rot="340531">
            <a:off x="2330355" y="3202734"/>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2" name="Rectangle 11">
            <a:extLst>
              <a:ext uri="{FF2B5EF4-FFF2-40B4-BE49-F238E27FC236}">
                <a16:creationId xmlns:a16="http://schemas.microsoft.com/office/drawing/2014/main" id="{A6F0C0F5-4350-4CC0-AE39-E4921720BA4E}"/>
              </a:ext>
            </a:extLst>
          </p:cNvPr>
          <p:cNvSpPr/>
          <p:nvPr/>
        </p:nvSpPr>
        <p:spPr>
          <a:xfrm>
            <a:off x="2235818" y="206963"/>
            <a:ext cx="1935145"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Server</a:t>
            </a:r>
          </a:p>
        </p:txBody>
      </p:sp>
      <p:sp>
        <p:nvSpPr>
          <p:cNvPr id="14" name="Rectangle 13">
            <a:extLst>
              <a:ext uri="{FF2B5EF4-FFF2-40B4-BE49-F238E27FC236}">
                <a16:creationId xmlns:a16="http://schemas.microsoft.com/office/drawing/2014/main" id="{EDE009F3-3BDA-446F-A102-C441DDC706AC}"/>
              </a:ext>
            </a:extLst>
          </p:cNvPr>
          <p:cNvSpPr/>
          <p:nvPr/>
        </p:nvSpPr>
        <p:spPr>
          <a:xfrm>
            <a:off x="6992350" y="252358"/>
            <a:ext cx="4055919"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Every interaction handled on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Prerendered HTML (optional)</a:t>
            </a:r>
          </a:p>
        </p:txBody>
      </p:sp>
      <p:sp>
        <p:nvSpPr>
          <p:cNvPr id="16" name="Rectangle 15">
            <a:extLst>
              <a:ext uri="{FF2B5EF4-FFF2-40B4-BE49-F238E27FC236}">
                <a16:creationId xmlns:a16="http://schemas.microsoft.com/office/drawing/2014/main" id="{35B909E1-6011-4777-8794-C7AD53540FAF}"/>
              </a:ext>
            </a:extLst>
          </p:cNvPr>
          <p:cNvSpPr/>
          <p:nvPr/>
        </p:nvSpPr>
        <p:spPr>
          <a:xfrm>
            <a:off x="2575932" y="1641112"/>
            <a:ext cx="2929007"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a:t>
            </a: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WebAssembly</a:t>
            </a:r>
            <a:endPar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7" name="Rectangle 16">
            <a:extLst>
              <a:ext uri="{FF2B5EF4-FFF2-40B4-BE49-F238E27FC236}">
                <a16:creationId xmlns:a16="http://schemas.microsoft.com/office/drawing/2014/main" id="{CF0DCF68-B49A-439A-BB6C-209C571FA18A}"/>
              </a:ext>
            </a:extLst>
          </p:cNvPr>
          <p:cNvSpPr/>
          <p:nvPr/>
        </p:nvSpPr>
        <p:spPr>
          <a:xfrm>
            <a:off x="6992350" y="1667052"/>
            <a:ext cx="4044697"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 with client-side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Loaded from web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Can work offline via Service Worker</a:t>
            </a:r>
          </a:p>
        </p:txBody>
      </p:sp>
      <p:sp>
        <p:nvSpPr>
          <p:cNvPr id="22" name="Rectangle 21">
            <a:extLst>
              <a:ext uri="{FF2B5EF4-FFF2-40B4-BE49-F238E27FC236}">
                <a16:creationId xmlns:a16="http://schemas.microsoft.com/office/drawing/2014/main" id="{18B0A9FF-9479-439B-AEFB-69FF27AEE16C}"/>
              </a:ext>
            </a:extLst>
          </p:cNvPr>
          <p:cNvSpPr/>
          <p:nvPr/>
        </p:nvSpPr>
        <p:spPr>
          <a:xfrm>
            <a:off x="2960018" y="3193187"/>
            <a:ext cx="3631122"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PWA – OS installed</a:t>
            </a:r>
          </a:p>
        </p:txBody>
      </p:sp>
      <p:sp>
        <p:nvSpPr>
          <p:cNvPr id="23" name="Rectangle 22">
            <a:extLst>
              <a:ext uri="{FF2B5EF4-FFF2-40B4-BE49-F238E27FC236}">
                <a16:creationId xmlns:a16="http://schemas.microsoft.com/office/drawing/2014/main" id="{B5BC79A1-D263-41AB-B434-0119F88D9F82}"/>
              </a:ext>
            </a:extLst>
          </p:cNvPr>
          <p:cNvSpPr/>
          <p:nvPr/>
        </p:nvSpPr>
        <p:spPr>
          <a:xfrm>
            <a:off x="6992350" y="3219127"/>
            <a:ext cx="4275529"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Appears as native app (own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Works offline or online</a:t>
            </a:r>
          </a:p>
        </p:txBody>
      </p:sp>
      <p:sp>
        <p:nvSpPr>
          <p:cNvPr id="25" name="Rectangle 24">
            <a:extLst>
              <a:ext uri="{FF2B5EF4-FFF2-40B4-BE49-F238E27FC236}">
                <a16:creationId xmlns:a16="http://schemas.microsoft.com/office/drawing/2014/main" id="{9070714B-2622-4956-B850-0A273B7E4235}"/>
              </a:ext>
            </a:extLst>
          </p:cNvPr>
          <p:cNvSpPr/>
          <p:nvPr/>
        </p:nvSpPr>
        <p:spPr>
          <a:xfrm>
            <a:off x="3320982" y="4601396"/>
            <a:ext cx="197682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Hybrid</a:t>
            </a:r>
          </a:p>
        </p:txBody>
      </p:sp>
      <p:sp>
        <p:nvSpPr>
          <p:cNvPr id="26" name="Rectangle 25">
            <a:extLst>
              <a:ext uri="{FF2B5EF4-FFF2-40B4-BE49-F238E27FC236}">
                <a16:creationId xmlns:a16="http://schemas.microsoft.com/office/drawing/2014/main" id="{D0826DE8-34E1-4366-A4D9-647F2FECF805}"/>
              </a:ext>
            </a:extLst>
          </p:cNvPr>
          <p:cNvSpPr/>
          <p:nvPr/>
        </p:nvSpPr>
        <p:spPr>
          <a:xfrm>
            <a:off x="6992350" y="4627336"/>
            <a:ext cx="4860626"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Native .NET renders to Electron / WebView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Appears as native app (own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Works offline or online</a:t>
            </a:r>
          </a:p>
        </p:txBody>
      </p:sp>
      <p:sp>
        <p:nvSpPr>
          <p:cNvPr id="34" name="Rectangle 33">
            <a:extLst>
              <a:ext uri="{FF2B5EF4-FFF2-40B4-BE49-F238E27FC236}">
                <a16:creationId xmlns:a16="http://schemas.microsoft.com/office/drawing/2014/main" id="{F445F793-15D2-463E-99A8-41DD007F7786}"/>
              </a:ext>
            </a:extLst>
          </p:cNvPr>
          <p:cNvSpPr/>
          <p:nvPr/>
        </p:nvSpPr>
        <p:spPr>
          <a:xfrm>
            <a:off x="497364" y="286824"/>
            <a:ext cx="6286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Web</a:t>
            </a:r>
          </a:p>
        </p:txBody>
      </p:sp>
      <p:sp>
        <p:nvSpPr>
          <p:cNvPr id="35" name="Rectangle 34">
            <a:extLst>
              <a:ext uri="{FF2B5EF4-FFF2-40B4-BE49-F238E27FC236}">
                <a16:creationId xmlns:a16="http://schemas.microsoft.com/office/drawing/2014/main" id="{1FE3B7B8-7CAD-4C60-80EC-08295BB5374E}"/>
              </a:ext>
            </a:extLst>
          </p:cNvPr>
          <p:cNvSpPr/>
          <p:nvPr/>
        </p:nvSpPr>
        <p:spPr>
          <a:xfrm>
            <a:off x="1627922" y="5876516"/>
            <a:ext cx="107112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Desktop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 Mobile</a:t>
            </a:r>
          </a:p>
        </p:txBody>
      </p:sp>
      <p:cxnSp>
        <p:nvCxnSpPr>
          <p:cNvPr id="39" name="Straight Connector 38">
            <a:extLst>
              <a:ext uri="{FF2B5EF4-FFF2-40B4-BE49-F238E27FC236}">
                <a16:creationId xmlns:a16="http://schemas.microsoft.com/office/drawing/2014/main" id="{AF4EB98D-5263-4C10-871F-ADEF84A0A123}"/>
              </a:ext>
            </a:extLst>
          </p:cNvPr>
          <p:cNvCxnSpPr>
            <a:cxnSpLocks/>
            <a:endCxn id="35" idx="0"/>
          </p:cNvCxnSpPr>
          <p:nvPr/>
        </p:nvCxnSpPr>
        <p:spPr>
          <a:xfrm>
            <a:off x="900323" y="715672"/>
            <a:ext cx="1263163" cy="5160844"/>
          </a:xfrm>
          <a:prstGeom prst="line">
            <a:avLst/>
          </a:prstGeom>
          <a:ln w="50800">
            <a:solidFill>
              <a:srgbClr val="FFFF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784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up)">
                                      <p:cBhvr>
                                        <p:cTn id="7" dur="500"/>
                                        <p:tgtEl>
                                          <p:spTgt spid="57"/>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7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8" grpId="0" animBg="1"/>
      <p:bldP spid="25" grpId="0"/>
      <p:bldP spid="2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9C8F0A78-CB3A-4741-A928-6055BCAA9D9D}"/>
              </a:ext>
            </a:extLst>
          </p:cNvPr>
          <p:cNvSpPr/>
          <p:nvPr/>
        </p:nvSpPr>
        <p:spPr>
          <a:xfrm rot="4608599">
            <a:off x="1752211" y="2618005"/>
            <a:ext cx="1186978" cy="129906"/>
          </a:xfrm>
          <a:prstGeom prst="rect">
            <a:avLst/>
          </a:prstGeom>
          <a:gradFill>
            <a:gsLst>
              <a:gs pos="100000">
                <a:srgbClr val="00B050"/>
              </a:gs>
              <a:gs pos="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7" name="Rectangle 56">
            <a:extLst>
              <a:ext uri="{FF2B5EF4-FFF2-40B4-BE49-F238E27FC236}">
                <a16:creationId xmlns:a16="http://schemas.microsoft.com/office/drawing/2014/main" id="{14F487D4-5E25-4365-ACA4-B4CCE972AF9A}"/>
              </a:ext>
            </a:extLst>
          </p:cNvPr>
          <p:cNvSpPr/>
          <p:nvPr/>
        </p:nvSpPr>
        <p:spPr>
          <a:xfrm rot="4608599">
            <a:off x="2111556" y="4121001"/>
            <a:ext cx="1186978" cy="129906"/>
          </a:xfrm>
          <a:prstGeom prst="rect">
            <a:avLst/>
          </a:prstGeom>
          <a:gradFill>
            <a:gsLst>
              <a:gs pos="0">
                <a:srgbClr val="00B050"/>
              </a:gs>
              <a:gs pos="100000">
                <a:srgbClr val="2C09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8" name="Rectangle 57">
            <a:extLst>
              <a:ext uri="{FF2B5EF4-FFF2-40B4-BE49-F238E27FC236}">
                <a16:creationId xmlns:a16="http://schemas.microsoft.com/office/drawing/2014/main" id="{0DAC03CB-3446-4642-BE34-DEF096BC56F1}"/>
              </a:ext>
            </a:extLst>
          </p:cNvPr>
          <p:cNvSpPr/>
          <p:nvPr/>
        </p:nvSpPr>
        <p:spPr>
          <a:xfrm rot="4608599">
            <a:off x="2469155" y="5540391"/>
            <a:ext cx="1186978" cy="129906"/>
          </a:xfrm>
          <a:prstGeom prst="rect">
            <a:avLst/>
          </a:prstGeom>
          <a:gradFill>
            <a:gsLst>
              <a:gs pos="0">
                <a:srgbClr val="2C09FF"/>
              </a:gs>
              <a:gs pos="100000">
                <a:srgbClr val="8B00D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4" name="Rectangle 53">
            <a:extLst>
              <a:ext uri="{FF2B5EF4-FFF2-40B4-BE49-F238E27FC236}">
                <a16:creationId xmlns:a16="http://schemas.microsoft.com/office/drawing/2014/main" id="{842A0194-FE57-4B3A-B6DF-D223A722A61B}"/>
              </a:ext>
            </a:extLst>
          </p:cNvPr>
          <p:cNvSpPr/>
          <p:nvPr/>
        </p:nvSpPr>
        <p:spPr>
          <a:xfrm rot="4608599">
            <a:off x="1391113" y="1119819"/>
            <a:ext cx="1186978" cy="129906"/>
          </a:xfrm>
          <a:prstGeom prst="rect">
            <a:avLst/>
          </a:prstGeom>
          <a:gradFill>
            <a:gsLst>
              <a:gs pos="0">
                <a:srgbClr val="FF0000"/>
              </a:gs>
              <a:gs pos="10000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7" name="Oval 6">
            <a:extLst>
              <a:ext uri="{FF2B5EF4-FFF2-40B4-BE49-F238E27FC236}">
                <a16:creationId xmlns:a16="http://schemas.microsoft.com/office/drawing/2014/main" id="{6951C443-7D07-47A8-9C95-7D022805384D}"/>
              </a:ext>
            </a:extLst>
          </p:cNvPr>
          <p:cNvSpPr/>
          <p:nvPr/>
        </p:nvSpPr>
        <p:spPr>
          <a:xfrm rot="340531">
            <a:off x="1612642" y="239950"/>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8" name="Oval 7">
            <a:extLst>
              <a:ext uri="{FF2B5EF4-FFF2-40B4-BE49-F238E27FC236}">
                <a16:creationId xmlns:a16="http://schemas.microsoft.com/office/drawing/2014/main" id="{08EA7E14-7C7A-445C-ABE4-6967EDB70066}"/>
              </a:ext>
            </a:extLst>
          </p:cNvPr>
          <p:cNvSpPr/>
          <p:nvPr/>
        </p:nvSpPr>
        <p:spPr>
          <a:xfrm rot="340531">
            <a:off x="2676488" y="4692345"/>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0" name="Oval 9">
            <a:extLst>
              <a:ext uri="{FF2B5EF4-FFF2-40B4-BE49-F238E27FC236}">
                <a16:creationId xmlns:a16="http://schemas.microsoft.com/office/drawing/2014/main" id="{D2BEA9D4-4CE8-47BB-B322-CE805A734F83}"/>
              </a:ext>
            </a:extLst>
          </p:cNvPr>
          <p:cNvSpPr/>
          <p:nvPr/>
        </p:nvSpPr>
        <p:spPr>
          <a:xfrm rot="340531">
            <a:off x="1946270" y="1680683"/>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1" name="Oval 10">
            <a:extLst>
              <a:ext uri="{FF2B5EF4-FFF2-40B4-BE49-F238E27FC236}">
                <a16:creationId xmlns:a16="http://schemas.microsoft.com/office/drawing/2014/main" id="{C0C6EEA2-2393-4143-A635-B715374A8AF6}"/>
              </a:ext>
            </a:extLst>
          </p:cNvPr>
          <p:cNvSpPr/>
          <p:nvPr/>
        </p:nvSpPr>
        <p:spPr>
          <a:xfrm rot="340531">
            <a:off x="2330355" y="3202734"/>
            <a:ext cx="428017" cy="428017"/>
          </a:xfrm>
          <a:prstGeom prst="ellipse">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2" name="Rectangle 11">
            <a:extLst>
              <a:ext uri="{FF2B5EF4-FFF2-40B4-BE49-F238E27FC236}">
                <a16:creationId xmlns:a16="http://schemas.microsoft.com/office/drawing/2014/main" id="{A6F0C0F5-4350-4CC0-AE39-E4921720BA4E}"/>
              </a:ext>
            </a:extLst>
          </p:cNvPr>
          <p:cNvSpPr/>
          <p:nvPr/>
        </p:nvSpPr>
        <p:spPr>
          <a:xfrm>
            <a:off x="2235818" y="206963"/>
            <a:ext cx="1935145"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Server</a:t>
            </a:r>
          </a:p>
        </p:txBody>
      </p:sp>
      <p:sp>
        <p:nvSpPr>
          <p:cNvPr id="14" name="Rectangle 13">
            <a:extLst>
              <a:ext uri="{FF2B5EF4-FFF2-40B4-BE49-F238E27FC236}">
                <a16:creationId xmlns:a16="http://schemas.microsoft.com/office/drawing/2014/main" id="{EDE009F3-3BDA-446F-A102-C441DDC706AC}"/>
              </a:ext>
            </a:extLst>
          </p:cNvPr>
          <p:cNvSpPr/>
          <p:nvPr/>
        </p:nvSpPr>
        <p:spPr>
          <a:xfrm>
            <a:off x="6992350" y="252358"/>
            <a:ext cx="4055919"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Every interaction handled on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Prerendered HTML (optional)</a:t>
            </a:r>
          </a:p>
        </p:txBody>
      </p:sp>
      <p:sp>
        <p:nvSpPr>
          <p:cNvPr id="16" name="Rectangle 15">
            <a:extLst>
              <a:ext uri="{FF2B5EF4-FFF2-40B4-BE49-F238E27FC236}">
                <a16:creationId xmlns:a16="http://schemas.microsoft.com/office/drawing/2014/main" id="{35B909E1-6011-4777-8794-C7AD53540FAF}"/>
              </a:ext>
            </a:extLst>
          </p:cNvPr>
          <p:cNvSpPr/>
          <p:nvPr/>
        </p:nvSpPr>
        <p:spPr>
          <a:xfrm>
            <a:off x="2575932" y="1641112"/>
            <a:ext cx="2929007"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a:t>
            </a: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WebAssembly</a:t>
            </a:r>
            <a:endPar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7" name="Rectangle 16">
            <a:extLst>
              <a:ext uri="{FF2B5EF4-FFF2-40B4-BE49-F238E27FC236}">
                <a16:creationId xmlns:a16="http://schemas.microsoft.com/office/drawing/2014/main" id="{CF0DCF68-B49A-439A-BB6C-209C571FA18A}"/>
              </a:ext>
            </a:extLst>
          </p:cNvPr>
          <p:cNvSpPr/>
          <p:nvPr/>
        </p:nvSpPr>
        <p:spPr>
          <a:xfrm>
            <a:off x="6992350" y="1667052"/>
            <a:ext cx="4044697"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 with client-side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Loaded from web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Can work offline via Service Worker</a:t>
            </a:r>
          </a:p>
        </p:txBody>
      </p:sp>
      <p:sp>
        <p:nvSpPr>
          <p:cNvPr id="22" name="Rectangle 21">
            <a:extLst>
              <a:ext uri="{FF2B5EF4-FFF2-40B4-BE49-F238E27FC236}">
                <a16:creationId xmlns:a16="http://schemas.microsoft.com/office/drawing/2014/main" id="{18B0A9FF-9479-439B-AEFB-69FF27AEE16C}"/>
              </a:ext>
            </a:extLst>
          </p:cNvPr>
          <p:cNvSpPr/>
          <p:nvPr/>
        </p:nvSpPr>
        <p:spPr>
          <a:xfrm>
            <a:off x="2960018" y="3193187"/>
            <a:ext cx="3631122"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PWA – OS installed</a:t>
            </a:r>
          </a:p>
        </p:txBody>
      </p:sp>
      <p:sp>
        <p:nvSpPr>
          <p:cNvPr id="23" name="Rectangle 22">
            <a:extLst>
              <a:ext uri="{FF2B5EF4-FFF2-40B4-BE49-F238E27FC236}">
                <a16:creationId xmlns:a16="http://schemas.microsoft.com/office/drawing/2014/main" id="{B5BC79A1-D263-41AB-B434-0119F88D9F82}"/>
              </a:ext>
            </a:extLst>
          </p:cNvPr>
          <p:cNvSpPr/>
          <p:nvPr/>
        </p:nvSpPr>
        <p:spPr>
          <a:xfrm>
            <a:off x="6992350" y="3219127"/>
            <a:ext cx="4275529"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Appears as native app (own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Works offline or online</a:t>
            </a:r>
          </a:p>
        </p:txBody>
      </p:sp>
      <p:sp>
        <p:nvSpPr>
          <p:cNvPr id="25" name="Rectangle 24">
            <a:extLst>
              <a:ext uri="{FF2B5EF4-FFF2-40B4-BE49-F238E27FC236}">
                <a16:creationId xmlns:a16="http://schemas.microsoft.com/office/drawing/2014/main" id="{9070714B-2622-4956-B850-0A273B7E4235}"/>
              </a:ext>
            </a:extLst>
          </p:cNvPr>
          <p:cNvSpPr/>
          <p:nvPr/>
        </p:nvSpPr>
        <p:spPr>
          <a:xfrm>
            <a:off x="3320982" y="4601396"/>
            <a:ext cx="197682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Hybrid</a:t>
            </a:r>
          </a:p>
        </p:txBody>
      </p:sp>
      <p:sp>
        <p:nvSpPr>
          <p:cNvPr id="26" name="Rectangle 25">
            <a:extLst>
              <a:ext uri="{FF2B5EF4-FFF2-40B4-BE49-F238E27FC236}">
                <a16:creationId xmlns:a16="http://schemas.microsoft.com/office/drawing/2014/main" id="{D0826DE8-34E1-4366-A4D9-647F2FECF805}"/>
              </a:ext>
            </a:extLst>
          </p:cNvPr>
          <p:cNvSpPr/>
          <p:nvPr/>
        </p:nvSpPr>
        <p:spPr>
          <a:xfrm>
            <a:off x="6992350" y="4627336"/>
            <a:ext cx="4860626"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Native .NET renders to Electron / WebView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Appears as native app (own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Works offline or online</a:t>
            </a:r>
          </a:p>
        </p:txBody>
      </p:sp>
      <p:sp>
        <p:nvSpPr>
          <p:cNvPr id="34" name="Rectangle 33">
            <a:extLst>
              <a:ext uri="{FF2B5EF4-FFF2-40B4-BE49-F238E27FC236}">
                <a16:creationId xmlns:a16="http://schemas.microsoft.com/office/drawing/2014/main" id="{F445F793-15D2-463E-99A8-41DD007F7786}"/>
              </a:ext>
            </a:extLst>
          </p:cNvPr>
          <p:cNvSpPr/>
          <p:nvPr/>
        </p:nvSpPr>
        <p:spPr>
          <a:xfrm>
            <a:off x="497364" y="286824"/>
            <a:ext cx="6286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Web</a:t>
            </a:r>
          </a:p>
        </p:txBody>
      </p:sp>
      <p:sp>
        <p:nvSpPr>
          <p:cNvPr id="35" name="Rectangle 34">
            <a:extLst>
              <a:ext uri="{FF2B5EF4-FFF2-40B4-BE49-F238E27FC236}">
                <a16:creationId xmlns:a16="http://schemas.microsoft.com/office/drawing/2014/main" id="{1FE3B7B8-7CAD-4C60-80EC-08295BB5374E}"/>
              </a:ext>
            </a:extLst>
          </p:cNvPr>
          <p:cNvSpPr/>
          <p:nvPr/>
        </p:nvSpPr>
        <p:spPr>
          <a:xfrm>
            <a:off x="1627922" y="5876516"/>
            <a:ext cx="107112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Desktop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 Mobile</a:t>
            </a:r>
          </a:p>
        </p:txBody>
      </p:sp>
      <p:cxnSp>
        <p:nvCxnSpPr>
          <p:cNvPr id="39" name="Straight Connector 38">
            <a:extLst>
              <a:ext uri="{FF2B5EF4-FFF2-40B4-BE49-F238E27FC236}">
                <a16:creationId xmlns:a16="http://schemas.microsoft.com/office/drawing/2014/main" id="{AF4EB98D-5263-4C10-871F-ADEF84A0A123}"/>
              </a:ext>
            </a:extLst>
          </p:cNvPr>
          <p:cNvCxnSpPr>
            <a:cxnSpLocks/>
            <a:endCxn id="35" idx="0"/>
          </p:cNvCxnSpPr>
          <p:nvPr/>
        </p:nvCxnSpPr>
        <p:spPr>
          <a:xfrm>
            <a:off x="900323" y="715672"/>
            <a:ext cx="1263163" cy="5160844"/>
          </a:xfrm>
          <a:prstGeom prst="line">
            <a:avLst/>
          </a:prstGeom>
          <a:ln w="50800">
            <a:solidFill>
              <a:srgbClr val="FFFF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B7D2E378-A2DF-4860-94C6-73492E415872}"/>
              </a:ext>
            </a:extLst>
          </p:cNvPr>
          <p:cNvSpPr/>
          <p:nvPr/>
        </p:nvSpPr>
        <p:spPr>
          <a:xfrm rot="340531">
            <a:off x="3004147" y="6010296"/>
            <a:ext cx="428017" cy="428017"/>
          </a:xfrm>
          <a:prstGeom prst="ellipse">
            <a:avLst/>
          </a:prstGeom>
          <a:solidFill>
            <a:schemeClr val="bg1"/>
          </a:solidFill>
          <a:ln w="38100">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46" name="Rectangle 45">
            <a:extLst>
              <a:ext uri="{FF2B5EF4-FFF2-40B4-BE49-F238E27FC236}">
                <a16:creationId xmlns:a16="http://schemas.microsoft.com/office/drawing/2014/main" id="{649B9E6C-5427-442E-B715-6C268436D86F}"/>
              </a:ext>
            </a:extLst>
          </p:cNvPr>
          <p:cNvSpPr/>
          <p:nvPr/>
        </p:nvSpPr>
        <p:spPr>
          <a:xfrm>
            <a:off x="3568939" y="5891415"/>
            <a:ext cx="193193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 Native</a:t>
            </a:r>
          </a:p>
        </p:txBody>
      </p:sp>
      <p:sp>
        <p:nvSpPr>
          <p:cNvPr id="47" name="Rectangle 46">
            <a:extLst>
              <a:ext uri="{FF2B5EF4-FFF2-40B4-BE49-F238E27FC236}">
                <a16:creationId xmlns:a16="http://schemas.microsoft.com/office/drawing/2014/main" id="{20004BF5-6C5A-48C9-A859-FA56031D8027}"/>
              </a:ext>
            </a:extLst>
          </p:cNvPr>
          <p:cNvSpPr/>
          <p:nvPr/>
        </p:nvSpPr>
        <p:spPr>
          <a:xfrm>
            <a:off x="6992350" y="5891415"/>
            <a:ext cx="3576620"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Same programming model, but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rendering non-HTML UI</a:t>
            </a:r>
          </a:p>
        </p:txBody>
      </p:sp>
    </p:spTree>
    <p:extLst>
      <p:ext uri="{BB962C8B-B14F-4D97-AF65-F5344CB8AC3E}">
        <p14:creationId xmlns:p14="http://schemas.microsoft.com/office/powerpoint/2010/main" val="10117430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up)">
                                      <p:cBhvr>
                                        <p:cTn id="7" dur="500"/>
                                        <p:tgtEl>
                                          <p:spTgt spid="58"/>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par>
                          <p:cTn id="11" fill="hold">
                            <p:stCondLst>
                              <p:cond delay="700"/>
                            </p:stCondLst>
                            <p:childTnLst>
                              <p:par>
                                <p:cTn id="12" presetID="10" presetClass="entr" presetSubtype="0" fill="hold" grpId="0" nodeType="after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500"/>
                                        <p:tgtEl>
                                          <p:spTgt spid="4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41" grpId="0" animBg="1"/>
      <p:bldP spid="46" grpId="0"/>
      <p:bldP spid="4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EFEC30-3B5F-4802-9B33-5FCA2BCC3F03}"/>
              </a:ext>
            </a:extLst>
          </p:cNvPr>
          <p:cNvSpPr>
            <a:spLocks noGrp="1"/>
          </p:cNvSpPr>
          <p:nvPr>
            <p:ph type="body" sz="quarter" idx="10"/>
          </p:nvPr>
        </p:nvSpPr>
        <p:spPr>
          <a:xfrm>
            <a:off x="269239" y="1189177"/>
            <a:ext cx="6214687" cy="5554662"/>
          </a:xfrm>
        </p:spPr>
        <p:txBody>
          <a:bodyPr/>
          <a:lstStyle/>
          <a:p>
            <a:r>
              <a:rPr lang="en-US" dirty="0"/>
              <a:t>By default, Blazor renders to HTML</a:t>
            </a:r>
          </a:p>
          <a:p>
            <a:r>
              <a:rPr lang="en-US" dirty="0"/>
              <a:t>But the rendering layer is </a:t>
            </a:r>
            <a:r>
              <a:rPr lang="en-US" i="1" dirty="0"/>
              <a:t>replaceable</a:t>
            </a:r>
          </a:p>
          <a:p>
            <a:r>
              <a:rPr lang="en-US" dirty="0"/>
              <a:t>Possible to render to </a:t>
            </a:r>
            <a:r>
              <a:rPr lang="en-US" i="1" dirty="0"/>
              <a:t>native controls </a:t>
            </a:r>
            <a:r>
              <a:rPr lang="en-US" dirty="0"/>
              <a:t>instead</a:t>
            </a:r>
          </a:p>
          <a:p>
            <a:r>
              <a:rPr lang="en-US" dirty="0"/>
              <a:t>Currently exploring different options</a:t>
            </a:r>
          </a:p>
          <a:p>
            <a:endParaRPr lang="en-US" dirty="0"/>
          </a:p>
        </p:txBody>
      </p:sp>
      <p:sp>
        <p:nvSpPr>
          <p:cNvPr id="3" name="Title 2">
            <a:extLst>
              <a:ext uri="{FF2B5EF4-FFF2-40B4-BE49-F238E27FC236}">
                <a16:creationId xmlns:a16="http://schemas.microsoft.com/office/drawing/2014/main" id="{3F800A17-8A5F-4450-83EB-F7A5FAB7F411}"/>
              </a:ext>
            </a:extLst>
          </p:cNvPr>
          <p:cNvSpPr>
            <a:spLocks noGrp="1"/>
          </p:cNvSpPr>
          <p:nvPr>
            <p:ph type="title"/>
          </p:nvPr>
        </p:nvSpPr>
        <p:spPr/>
        <p:txBody>
          <a:bodyPr/>
          <a:lstStyle/>
          <a:p>
            <a:r>
              <a:rPr lang="en-US" dirty="0"/>
              <a:t>Blazor Native</a:t>
            </a:r>
          </a:p>
        </p:txBody>
      </p:sp>
      <p:pic>
        <p:nvPicPr>
          <p:cNvPr id="4" name="Picture 3">
            <a:extLst>
              <a:ext uri="{FF2B5EF4-FFF2-40B4-BE49-F238E27FC236}">
                <a16:creationId xmlns:a16="http://schemas.microsoft.com/office/drawing/2014/main" id="{30500E23-94F8-4BA0-A088-B1084F587015}"/>
              </a:ext>
            </a:extLst>
          </p:cNvPr>
          <p:cNvPicPr>
            <a:picLocks noChangeAspect="1"/>
          </p:cNvPicPr>
          <p:nvPr/>
        </p:nvPicPr>
        <p:blipFill rotWithShape="1">
          <a:blip r:embed="rId3"/>
          <a:srcRect r="38536"/>
          <a:stretch/>
        </p:blipFill>
        <p:spPr>
          <a:xfrm>
            <a:off x="6638061" y="1189176"/>
            <a:ext cx="5553939" cy="5080964"/>
          </a:xfrm>
          <a:prstGeom prst="rect">
            <a:avLst/>
          </a:prstGeom>
        </p:spPr>
      </p:pic>
      <p:sp>
        <p:nvSpPr>
          <p:cNvPr id="5" name="TextBox 4">
            <a:extLst>
              <a:ext uri="{FF2B5EF4-FFF2-40B4-BE49-F238E27FC236}">
                <a16:creationId xmlns:a16="http://schemas.microsoft.com/office/drawing/2014/main" id="{BAB34F8C-AC9A-4FF1-90B6-BD6BE6997B38}"/>
              </a:ext>
            </a:extLst>
          </p:cNvPr>
          <p:cNvSpPr txBox="1"/>
          <p:nvPr/>
        </p:nvSpPr>
        <p:spPr>
          <a:xfrm>
            <a:off x="8094518" y="6270140"/>
            <a:ext cx="340939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4"/>
              </a:rPr>
              <a:t>https://aka.ms/blutter</a:t>
            </a: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24166047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A155BF-5387-454A-BE22-F204D5998A62}"/>
              </a:ext>
            </a:extLst>
          </p:cNvPr>
          <p:cNvSpPr>
            <a:spLocks noGrp="1"/>
          </p:cNvSpPr>
          <p:nvPr>
            <p:ph type="body" sz="quarter" idx="10"/>
          </p:nvPr>
        </p:nvSpPr>
        <p:spPr>
          <a:xfrm>
            <a:off x="269239" y="1189177"/>
            <a:ext cx="11653523" cy="2718821"/>
          </a:xfrm>
        </p:spPr>
        <p:txBody>
          <a:bodyPr/>
          <a:lstStyle/>
          <a:p>
            <a:r>
              <a:rPr lang="en-US" dirty="0"/>
              <a:t>Blazor Server – Shipped with .NET Core 3.0!</a:t>
            </a:r>
          </a:p>
          <a:p>
            <a:r>
              <a:rPr lang="en-US" dirty="0"/>
              <a:t>Blazor WebAssembly – May 2020</a:t>
            </a:r>
          </a:p>
          <a:p>
            <a:r>
              <a:rPr lang="en-US" dirty="0"/>
              <a:t>Blazor PWA &amp; Electron – Previews with .NET 5</a:t>
            </a:r>
          </a:p>
          <a:p>
            <a:r>
              <a:rPr lang="en-US" dirty="0"/>
              <a:t>Blazor Native – </a:t>
            </a:r>
            <a:r>
              <a:rPr lang="en-US"/>
              <a:t>Under investigation</a:t>
            </a:r>
            <a:endParaRPr lang="en-US" dirty="0"/>
          </a:p>
        </p:txBody>
      </p:sp>
      <p:sp>
        <p:nvSpPr>
          <p:cNvPr id="3" name="Title 2">
            <a:extLst>
              <a:ext uri="{FF2B5EF4-FFF2-40B4-BE49-F238E27FC236}">
                <a16:creationId xmlns:a16="http://schemas.microsoft.com/office/drawing/2014/main" id="{F0276965-9856-45DD-826D-2DBF34AAB6F8}"/>
              </a:ext>
            </a:extLst>
          </p:cNvPr>
          <p:cNvSpPr>
            <a:spLocks noGrp="1"/>
          </p:cNvSpPr>
          <p:nvPr>
            <p:ph type="title"/>
          </p:nvPr>
        </p:nvSpPr>
        <p:spPr/>
        <p:txBody>
          <a:bodyPr/>
          <a:lstStyle/>
          <a:p>
            <a:r>
              <a:rPr lang="en-US" dirty="0"/>
              <a:t>Blazor roadmap</a:t>
            </a:r>
          </a:p>
        </p:txBody>
      </p:sp>
    </p:spTree>
    <p:extLst>
      <p:ext uri="{BB962C8B-B14F-4D97-AF65-F5344CB8AC3E}">
        <p14:creationId xmlns:p14="http://schemas.microsoft.com/office/powerpoint/2010/main" val="196713588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a:t>.NET 5</a:t>
            </a:r>
          </a:p>
        </p:txBody>
      </p:sp>
    </p:spTree>
    <p:extLst>
      <p:ext uri="{BB962C8B-B14F-4D97-AF65-F5344CB8AC3E}">
        <p14:creationId xmlns:p14="http://schemas.microsoft.com/office/powerpoint/2010/main" val="406298153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4336CA-F27E-4096-8C5F-59F5FF433EAB}"/>
              </a:ext>
            </a:extLst>
          </p:cNvPr>
          <p:cNvGrpSpPr/>
          <p:nvPr/>
        </p:nvGrpSpPr>
        <p:grpSpPr>
          <a:xfrm>
            <a:off x="7724929" y="2536649"/>
            <a:ext cx="2822415" cy="2853609"/>
            <a:chOff x="7724929" y="3785344"/>
            <a:chExt cx="2822415" cy="2379947"/>
          </a:xfrm>
        </p:grpSpPr>
        <p:grpSp>
          <p:nvGrpSpPr>
            <p:cNvPr id="25" name="Group 24">
              <a:extLst>
                <a:ext uri="{FF2B5EF4-FFF2-40B4-BE49-F238E27FC236}">
                  <a16:creationId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32" name="Rectangle 31">
                <a:extLst>
                  <a:ext uri="{FF2B5EF4-FFF2-40B4-BE49-F238E27FC236}">
                    <a16:creationId xmlns:a16="http://schemas.microsoft.com/office/drawing/2014/main" id="{076D24D6-15AD-4FFD-9D8F-B000C316DF0F}"/>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3" name="TextBox 32">
                <a:extLst>
                  <a:ext uri="{FF2B5EF4-FFF2-40B4-BE49-F238E27FC236}">
                    <a16:creationId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29" name="TextBox 28">
              <a:extLst>
                <a:ext uri="{FF2B5EF4-FFF2-40B4-BE49-F238E27FC236}">
                  <a16:creationId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1" name="TextBox 30">
              <a:extLst>
                <a:ext uri="{FF2B5EF4-FFF2-40B4-BE49-F238E27FC236}">
                  <a16:creationId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grpSp>
        <p:nvGrpSpPr>
          <p:cNvPr id="4" name="Group 3">
            <a:extLst>
              <a:ext uri="{FF2B5EF4-FFF2-40B4-BE49-F238E27FC236}">
                <a16:creationId xmlns:a16="http://schemas.microsoft.com/office/drawing/2014/main" id="{20D04021-C205-4FC8-A407-C57E977260F1}"/>
              </a:ext>
            </a:extLst>
          </p:cNvPr>
          <p:cNvGrpSpPr/>
          <p:nvPr/>
        </p:nvGrpSpPr>
        <p:grpSpPr>
          <a:xfrm>
            <a:off x="1828954" y="2535442"/>
            <a:ext cx="2827243" cy="2854816"/>
            <a:chOff x="1828954" y="3784137"/>
            <a:chExt cx="2827243" cy="2379949"/>
          </a:xfrm>
        </p:grpSpPr>
        <p:grpSp>
          <p:nvGrpSpPr>
            <p:cNvPr id="23" name="Group 22">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37" name="Rectangle 36">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26" name="TextBox 25">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27" name="TextBox 26">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5" name="Group 4">
            <a:extLst>
              <a:ext uri="{FF2B5EF4-FFF2-40B4-BE49-F238E27FC236}">
                <a16:creationId xmlns:a16="http://schemas.microsoft.com/office/drawing/2014/main" id="{08D4A35D-CCFB-4AC0-A964-1DE2E09F5BC9}"/>
              </a:ext>
            </a:extLst>
          </p:cNvPr>
          <p:cNvGrpSpPr/>
          <p:nvPr/>
        </p:nvGrpSpPr>
        <p:grpSpPr>
          <a:xfrm>
            <a:off x="4780274" y="2535442"/>
            <a:ext cx="2822415" cy="2379949"/>
            <a:chOff x="4773470" y="3784137"/>
            <a:chExt cx="2822415" cy="2379949"/>
          </a:xfrm>
        </p:grpSpPr>
        <p:sp>
          <p:nvSpPr>
            <p:cNvPr id="41" name="Rectangle 40">
              <a:extLst>
                <a:ext uri="{FF2B5EF4-FFF2-40B4-BE49-F238E27FC236}">
                  <a16:creationId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3" name="TextBox 42">
              <a:extLst>
                <a:ext uri="{FF2B5EF4-FFF2-40B4-BE49-F238E27FC236}">
                  <a16:creationId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a:t>
              </a:r>
            </a:p>
          </p:txBody>
        </p:sp>
        <p:sp>
          <p:nvSpPr>
            <p:cNvPr id="44" name="TextBox 43">
              <a:extLst>
                <a:ext uri="{FF2B5EF4-FFF2-40B4-BE49-F238E27FC236}">
                  <a16:creationId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(JIT &amp; Native)</a:t>
              </a:r>
            </a:p>
          </p:txBody>
        </p:sp>
        <p:sp>
          <p:nvSpPr>
            <p:cNvPr id="45" name="TextBox 44">
              <a:extLst>
                <a:ext uri="{FF2B5EF4-FFF2-40B4-BE49-F238E27FC236}">
                  <a16:creationId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One Base Class Library</a:t>
              </a:r>
            </a:p>
          </p:txBody>
        </p:sp>
      </p:grpSp>
      <p:grpSp>
        <p:nvGrpSpPr>
          <p:cNvPr id="3" name="Group 2">
            <a:extLst>
              <a:ext uri="{FF2B5EF4-FFF2-40B4-BE49-F238E27FC236}">
                <a16:creationId xmlns:a16="http://schemas.microsoft.com/office/drawing/2014/main" id="{06240AFE-6100-4F20-A64A-9A8835B07E62}"/>
              </a:ext>
            </a:extLst>
          </p:cNvPr>
          <p:cNvGrpSpPr/>
          <p:nvPr/>
        </p:nvGrpSpPr>
        <p:grpSpPr>
          <a:xfrm>
            <a:off x="4792367" y="2524597"/>
            <a:ext cx="2817909" cy="2865661"/>
            <a:chOff x="4782134" y="3784137"/>
            <a:chExt cx="2817909" cy="2379949"/>
          </a:xfrm>
        </p:grpSpPr>
        <p:grpSp>
          <p:nvGrpSpPr>
            <p:cNvPr id="24" name="Group 23">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34" name="Rectangle 33">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sp>
          <p:nvSpPr>
            <p:cNvPr id="28" name="TextBox 27">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0" name="TextBox 2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52" name="TextBox 51">
            <a:extLst>
              <a:ext uri="{FF2B5EF4-FFF2-40B4-BE49-F238E27FC236}">
                <a16:creationId xmlns:a16="http://schemas.microsoft.com/office/drawing/2014/main" id="{C289ADBF-71E7-4AFE-9ED9-A03757558A70}"/>
              </a:ext>
            </a:extLst>
          </p:cNvPr>
          <p:cNvSpPr txBox="1"/>
          <p:nvPr/>
        </p:nvSpPr>
        <p:spPr>
          <a:xfrm>
            <a:off x="1839187" y="4779517"/>
            <a:ext cx="8718390" cy="629003"/>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0" name="TextBox 59">
            <a:extLst>
              <a:ext uri="{FF2B5EF4-FFF2-40B4-BE49-F238E27FC236}">
                <a16:creationId xmlns:a16="http://schemas.microsoft.com/office/drawing/2014/main" id="{6F1E0997-A3EE-4991-B45D-27CE7BFB84C8}"/>
              </a:ext>
            </a:extLst>
          </p:cNvPr>
          <p:cNvSpPr txBox="1"/>
          <p:nvPr/>
        </p:nvSpPr>
        <p:spPr>
          <a:xfrm>
            <a:off x="4770850" y="4792248"/>
            <a:ext cx="2831837" cy="598009"/>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54" name="Title 2">
            <a:extLst>
              <a:ext uri="{FF2B5EF4-FFF2-40B4-BE49-F238E27FC236}">
                <a16:creationId xmlns:a16="http://schemas.microsoft.com/office/drawing/2014/main" id="{CDAD8543-D3CB-44D0-BDDE-22D651AF2F84}"/>
              </a:ext>
            </a:extLst>
          </p:cNvPr>
          <p:cNvSpPr>
            <a:spLocks noGrp="1"/>
          </p:cNvSpPr>
          <p:nvPr>
            <p:ph type="title"/>
          </p:nvPr>
        </p:nvSpPr>
        <p:spPr>
          <a:xfrm>
            <a:off x="588263" y="511198"/>
            <a:ext cx="11018520" cy="615553"/>
          </a:xfrm>
        </p:spPr>
        <p:txBody>
          <a:bodyPr/>
          <a:lstStyle/>
          <a:p>
            <a:pPr algn="ctr"/>
            <a:r>
              <a:rPr lang="en-US" sz="6600" b="1">
                <a:latin typeface="+mn-lt"/>
                <a:cs typeface="Segoe UI"/>
              </a:rPr>
              <a:t>.NET 5</a:t>
            </a:r>
          </a:p>
        </p:txBody>
      </p:sp>
      <p:sp>
        <p:nvSpPr>
          <p:cNvPr id="46" name="Title 6">
            <a:extLst>
              <a:ext uri="{FF2B5EF4-FFF2-40B4-BE49-F238E27FC236}">
                <a16:creationId xmlns:a16="http://schemas.microsoft.com/office/drawing/2014/main" id="{8235AE60-7A0B-4C47-80FD-B66640636BB9}"/>
              </a:ext>
            </a:extLst>
          </p:cNvPr>
          <p:cNvSpPr txBox="1">
            <a:spLocks/>
          </p:cNvSpPr>
          <p:nvPr/>
        </p:nvSpPr>
        <p:spPr>
          <a:xfrm>
            <a:off x="269240" y="505815"/>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600" b="1">
                <a:latin typeface="+mn-lt"/>
              </a:rPr>
              <a:t>.NET</a:t>
            </a:r>
          </a:p>
        </p:txBody>
      </p:sp>
    </p:spTree>
    <p:extLst>
      <p:ext uri="{BB962C8B-B14F-4D97-AF65-F5344CB8AC3E}">
        <p14:creationId xmlns:p14="http://schemas.microsoft.com/office/powerpoint/2010/main" val="295032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52"/>
                                        </p:tgtEl>
                                      </p:cBhvr>
                                    </p:animEffect>
                                    <p:set>
                                      <p:cBhvr>
                                        <p:cTn id="7" dur="1" fill="hold">
                                          <p:stCondLst>
                                            <p:cond delay="499"/>
                                          </p:stCondLst>
                                        </p:cTn>
                                        <p:tgtEl>
                                          <p:spTgt spid="52"/>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4.58333E-6 -1.48148E-6 L 0.24218 -0.00023 " pathEditMode="relative" rAng="0" ptsTypes="AA">
                                      <p:cBhvr>
                                        <p:cTn id="9" dur="2000" fill="hold"/>
                                        <p:tgtEl>
                                          <p:spTgt spid="4"/>
                                        </p:tgtEl>
                                        <p:attrNameLst>
                                          <p:attrName>ppt_x</p:attrName>
                                          <p:attrName>ppt_y</p:attrName>
                                        </p:attrNameLst>
                                      </p:cBhvr>
                                      <p:rCtr x="12109" y="-23"/>
                                    </p:animMotion>
                                  </p:childTnLst>
                                </p:cTn>
                              </p:par>
                              <p:par>
                                <p:cTn id="10" presetID="42" presetClass="path" presetSubtype="0" accel="50000" decel="50000" fill="hold" nodeType="withEffect">
                                  <p:stCondLst>
                                    <p:cond delay="0"/>
                                  </p:stCondLst>
                                  <p:childTnLst>
                                    <p:animMotion origin="layout" path="M 1.04167E-6 -2.96296E-6 L -0.24128 -2.96296E-6 " pathEditMode="relative" rAng="0" ptsTypes="AA">
                                      <p:cBhvr>
                                        <p:cTn id="11" dur="2000" fill="hold"/>
                                        <p:tgtEl>
                                          <p:spTgt spid="2"/>
                                        </p:tgtEl>
                                        <p:attrNameLst>
                                          <p:attrName>ppt_x</p:attrName>
                                          <p:attrName>ppt_y</p:attrName>
                                        </p:attrNameLst>
                                      </p:cBhvr>
                                      <p:rCtr x="-12070" y="0"/>
                                    </p:animMotion>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xit" presetSubtype="0" fill="hold" grpId="0" nodeType="withEffect">
                                  <p:stCondLst>
                                    <p:cond delay="0"/>
                                  </p:stCondLst>
                                  <p:childTnLst>
                                    <p:animEffect transition="out" filter="fade">
                                      <p:cBhvr>
                                        <p:cTn id="17" dur="500"/>
                                        <p:tgtEl>
                                          <p:spTgt spid="46"/>
                                        </p:tgtEl>
                                      </p:cBhvr>
                                    </p:animEffect>
                                    <p:set>
                                      <p:cBhvr>
                                        <p:cTn id="18" dur="1" fill="hold">
                                          <p:stCondLst>
                                            <p:cond delay="499"/>
                                          </p:stCondLst>
                                        </p:cTn>
                                        <p:tgtEl>
                                          <p:spTgt spid="46"/>
                                        </p:tgtEl>
                                        <p:attrNameLst>
                                          <p:attrName>style.visibility</p:attrName>
                                        </p:attrNameLst>
                                      </p:cBhvr>
                                      <p:to>
                                        <p:strVal val="hidden"/>
                                      </p:to>
                                    </p:se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par>
                                <p:cTn id="23" presetID="10" presetClass="exit" presetSubtype="0" fill="hold"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p:bldP spid="4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p:txBody>
          <a:bodyPr/>
          <a:lstStyle/>
          <a:p>
            <a:r>
              <a:rPr lang="en-US"/>
              <a:t>.NET Schedule</a:t>
            </a:r>
          </a:p>
        </p:txBody>
      </p:sp>
      <p:sp>
        <p:nvSpPr>
          <p:cNvPr id="2" name="Text Placeholder 1">
            <a:extLst>
              <a:ext uri="{FF2B5EF4-FFF2-40B4-BE49-F238E27FC236}">
                <a16:creationId xmlns:a16="http://schemas.microsoft.com/office/drawing/2014/main" id="{FA9D1495-BD70-420A-9A4F-8DBE90E37993}"/>
              </a:ext>
            </a:extLst>
          </p:cNvPr>
          <p:cNvSpPr>
            <a:spLocks noGrp="1"/>
          </p:cNvSpPr>
          <p:nvPr>
            <p:ph sz="quarter" idx="10"/>
          </p:nvPr>
        </p:nvSpPr>
        <p:spPr>
          <a:xfrm>
            <a:off x="584200" y="4044188"/>
            <a:ext cx="11018838" cy="1046440"/>
          </a:xfrm>
        </p:spPr>
        <p:txBody>
          <a:bodyPr/>
          <a:lstStyle/>
          <a:p>
            <a:pPr>
              <a:buFont typeface="Arial" panose="020B0604020202020204" pitchFamily="34" charset="0"/>
              <a:buChar char="•"/>
            </a:pPr>
            <a:r>
              <a:rPr lang="en-US" sz="2800">
                <a:latin typeface="+mn-lt"/>
              </a:rPr>
              <a:t>.NET Core 3.0 released today!</a:t>
            </a:r>
          </a:p>
          <a:p>
            <a:pPr>
              <a:buFont typeface="Arial" panose="020B0604020202020204" pitchFamily="34" charset="0"/>
              <a:buChar char="•"/>
            </a:pPr>
            <a:r>
              <a:rPr lang="en-US" sz="2800">
                <a:latin typeface="+mn-lt"/>
              </a:rPr>
              <a:t>.NET Core 3.1 = Long Term Support (LTS)</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Oval 4">
            <a:extLst>
              <a:ext uri="{FF2B5EF4-FFF2-40B4-BE49-F238E27FC236}">
                <a16:creationId xmlns:a16="http://schemas.microsoft.com/office/drawing/2014/main"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6" name="Oval 5">
            <a:extLst>
              <a:ext uri="{FF2B5EF4-FFF2-40B4-BE49-F238E27FC236}">
                <a16:creationId xmlns:a16="http://schemas.microsoft.com/office/drawing/2014/main"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TextBox 10">
            <a:extLst>
              <a:ext uri="{FF2B5EF4-FFF2-40B4-BE49-F238E27FC236}">
                <a16:creationId xmlns:a16="http://schemas.microsoft.com/office/drawing/2014/main" id="{4AB915F4-A1FE-47EA-8146-22FF3EC3A85F}"/>
              </a:ext>
            </a:extLst>
          </p:cNvPr>
          <p:cNvSpPr txBox="1"/>
          <p:nvPr/>
        </p:nvSpPr>
        <p:spPr>
          <a:xfrm>
            <a:off x="373242" y="278261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RC</a:t>
            </a:r>
          </a:p>
        </p:txBody>
      </p:sp>
      <p:cxnSp>
        <p:nvCxnSpPr>
          <p:cNvPr id="12" name="Straight Connector 11">
            <a:extLst>
              <a:ext uri="{FF2B5EF4-FFF2-40B4-BE49-F238E27FC236}">
                <a16:creationId xmlns:a16="http://schemas.microsoft.com/office/drawing/2014/main" id="{3273BCCE-50F4-4F0C-95B9-FA7EF878CCEF}"/>
              </a:ext>
            </a:extLst>
          </p:cNvPr>
          <p:cNvCxnSpPr>
            <a:cxnSpLocks/>
            <a:stCxn id="5" idx="4"/>
            <a:endCxn id="11"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3AD910AD-BAF8-4702-A600-19B8C0BDE2D6}"/>
              </a:ext>
            </a:extLst>
          </p:cNvPr>
          <p:cNvCxnSpPr>
            <a:cxnSpLocks/>
            <a:stCxn id="6" idx="4"/>
            <a:endCxn id="13"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chemeClr val="tx1">
                    <a:lumMod val="50000"/>
                  </a:schemeClr>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 Placeholder 1">
            <a:extLst>
              <a:ext uri="{FF2B5EF4-FFF2-40B4-BE49-F238E27FC236}">
                <a16:creationId xmlns:a16="http://schemas.microsoft.com/office/drawing/2014/main" id="{D89459B0-2B1B-4887-8AE0-E9E3B499DC40}"/>
              </a:ext>
            </a:extLst>
          </p:cNvPr>
          <p:cNvSpPr txBox="1">
            <a:spLocks/>
          </p:cNvSpPr>
          <p:nvPr/>
        </p:nvSpPr>
        <p:spPr>
          <a:xfrm>
            <a:off x="584200" y="4996835"/>
            <a:ext cx="11018838" cy="152041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a:latin typeface="+mn-lt"/>
              </a:rPr>
              <a:t>.NET 5.0 release in November 2020</a:t>
            </a:r>
          </a:p>
          <a:p>
            <a:r>
              <a:rPr lang="en-US" sz="2800">
                <a:latin typeface="+mn-lt"/>
              </a:rPr>
              <a:t>Major releases every year, LTS for even numbered releases</a:t>
            </a:r>
          </a:p>
          <a:p>
            <a:r>
              <a:rPr lang="en-US" sz="2800">
                <a:latin typeface="+mn-lt"/>
              </a:rPr>
              <a:t>Predictable schedule, minor releases if needed</a:t>
            </a:r>
          </a:p>
        </p:txBody>
      </p:sp>
    </p:spTree>
    <p:extLst>
      <p:ext uri="{BB962C8B-B14F-4D97-AF65-F5344CB8AC3E}">
        <p14:creationId xmlns:p14="http://schemas.microsoft.com/office/powerpoint/2010/main" val="2412432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0" end="0"/>
                                            </p:txEl>
                                          </p:spTgt>
                                        </p:tgtEl>
                                        <p:attrNameLst>
                                          <p:attrName>style.visibility</p:attrName>
                                        </p:attrNameLst>
                                      </p:cBhvr>
                                      <p:to>
                                        <p:strVal val="visible"/>
                                      </p:to>
                                    </p:set>
                                    <p:animEffect transition="in" filter="fade">
                                      <p:cBhvr>
                                        <p:cTn id="40" dur="500"/>
                                        <p:tgtEl>
                                          <p:spTgt spid="2">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animEffect transition="in" filter="fade">
                                      <p:cBhvr>
                                        <p:cTn id="43" dur="500"/>
                                        <p:tgtEl>
                                          <p:spTgt spid="2">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childTnLst>
                                </p:cTn>
                              </p:par>
                              <p:par>
                                <p:cTn id="48" presetID="42"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anim calcmode="lin" valueType="num">
                                      <p:cBhvr>
                                        <p:cTn id="51" dur="500" fill="hold"/>
                                        <p:tgtEl>
                                          <p:spTgt spid="30"/>
                                        </p:tgtEl>
                                        <p:attrNameLst>
                                          <p:attrName>ppt_x</p:attrName>
                                        </p:attrNameLst>
                                      </p:cBhvr>
                                      <p:tavLst>
                                        <p:tav tm="0">
                                          <p:val>
                                            <p:strVal val="#ppt_x"/>
                                          </p:val>
                                        </p:tav>
                                        <p:tav tm="100000">
                                          <p:val>
                                            <p:strVal val="#ppt_x"/>
                                          </p:val>
                                        </p:tav>
                                      </p:tavLst>
                                    </p:anim>
                                    <p:anim calcmode="lin" valueType="num">
                                      <p:cBhvr>
                                        <p:cTn id="52" dur="500" fill="hold"/>
                                        <p:tgtEl>
                                          <p:spTgt spid="30"/>
                                        </p:tgtEl>
                                        <p:attrNameLst>
                                          <p:attrName>ppt_y</p:attrName>
                                        </p:attrNameLst>
                                      </p:cBhvr>
                                      <p:tavLst>
                                        <p:tav tm="0">
                                          <p:val>
                                            <p:strVal val="#ppt_y+.1"/>
                                          </p:val>
                                        </p:tav>
                                        <p:tav tm="100000">
                                          <p:val>
                                            <p:strVal val="#ppt_y"/>
                                          </p:val>
                                        </p:tav>
                                      </p:tavLst>
                                    </p:anim>
                                  </p:childTnLst>
                                </p:cTn>
                              </p:par>
                              <p:par>
                                <p:cTn id="53" presetID="22" presetClass="entr" presetSubtype="1"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up)">
                                      <p:cBhvr>
                                        <p:cTn id="55" dur="500"/>
                                        <p:tgtEl>
                                          <p:spTgt spid="31"/>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42"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anim calcmode="lin" valueType="num">
                                      <p:cBhvr>
                                        <p:cTn id="62" dur="500" fill="hold"/>
                                        <p:tgtEl>
                                          <p:spTgt spid="37"/>
                                        </p:tgtEl>
                                        <p:attrNameLst>
                                          <p:attrName>ppt_x</p:attrName>
                                        </p:attrNameLst>
                                      </p:cBhvr>
                                      <p:tavLst>
                                        <p:tav tm="0">
                                          <p:val>
                                            <p:strVal val="#ppt_x"/>
                                          </p:val>
                                        </p:tav>
                                        <p:tav tm="100000">
                                          <p:val>
                                            <p:strVal val="#ppt_x"/>
                                          </p:val>
                                        </p:tav>
                                      </p:tavLst>
                                    </p:anim>
                                    <p:anim calcmode="lin" valueType="num">
                                      <p:cBhvr>
                                        <p:cTn id="63" dur="500" fill="hold"/>
                                        <p:tgtEl>
                                          <p:spTgt spid="37"/>
                                        </p:tgtEl>
                                        <p:attrNameLst>
                                          <p:attrName>ppt_y</p:attrName>
                                        </p:attrNameLst>
                                      </p:cBhvr>
                                      <p:tavLst>
                                        <p:tav tm="0">
                                          <p:val>
                                            <p:strVal val="#ppt_y+.1"/>
                                          </p:val>
                                        </p:tav>
                                        <p:tav tm="100000">
                                          <p:val>
                                            <p:strVal val="#ppt_y"/>
                                          </p:val>
                                        </p:tav>
                                      </p:tavLst>
                                    </p:anim>
                                  </p:childTnLst>
                                </p:cTn>
                              </p:par>
                              <p:par>
                                <p:cTn id="64" presetID="22" presetClass="entr" presetSubtype="1"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up)">
                                      <p:cBhvr>
                                        <p:cTn id="66" dur="500"/>
                                        <p:tgtEl>
                                          <p:spTgt spid="38"/>
                                        </p:tgtEl>
                                      </p:cBhvr>
                                    </p:animEffect>
                                  </p:childTnLst>
                                </p:cTn>
                              </p:par>
                            </p:childTnLst>
                          </p:cTn>
                        </p:par>
                        <p:par>
                          <p:cTn id="67" fill="hold">
                            <p:stCondLst>
                              <p:cond delay="1000"/>
                            </p:stCondLst>
                            <p:childTnLst>
                              <p:par>
                                <p:cTn id="68" presetID="1" presetClass="entr" presetSubtype="0"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par>
                                <p:cTn id="70" presetID="42" presetClass="entr" presetSubtype="0"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anim calcmode="lin" valueType="num">
                                      <p:cBhvr>
                                        <p:cTn id="73" dur="500" fill="hold"/>
                                        <p:tgtEl>
                                          <p:spTgt spid="41"/>
                                        </p:tgtEl>
                                        <p:attrNameLst>
                                          <p:attrName>ppt_x</p:attrName>
                                        </p:attrNameLst>
                                      </p:cBhvr>
                                      <p:tavLst>
                                        <p:tav tm="0">
                                          <p:val>
                                            <p:strVal val="#ppt_x"/>
                                          </p:val>
                                        </p:tav>
                                        <p:tav tm="100000">
                                          <p:val>
                                            <p:strVal val="#ppt_x"/>
                                          </p:val>
                                        </p:tav>
                                      </p:tavLst>
                                    </p:anim>
                                    <p:anim calcmode="lin" valueType="num">
                                      <p:cBhvr>
                                        <p:cTn id="74" dur="500" fill="hold"/>
                                        <p:tgtEl>
                                          <p:spTgt spid="41"/>
                                        </p:tgtEl>
                                        <p:attrNameLst>
                                          <p:attrName>ppt_y</p:attrName>
                                        </p:attrNameLst>
                                      </p:cBhvr>
                                      <p:tavLst>
                                        <p:tav tm="0">
                                          <p:val>
                                            <p:strVal val="#ppt_y+.1"/>
                                          </p:val>
                                        </p:tav>
                                        <p:tav tm="100000">
                                          <p:val>
                                            <p:strVal val="#ppt_y"/>
                                          </p:val>
                                        </p:tav>
                                      </p:tavLst>
                                    </p:anim>
                                  </p:childTnLst>
                                </p:cTn>
                              </p:par>
                              <p:par>
                                <p:cTn id="75" presetID="22" presetClass="entr" presetSubtype="1"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up)">
                                      <p:cBhvr>
                                        <p:cTn id="77" dur="500"/>
                                        <p:tgtEl>
                                          <p:spTgt spid="42"/>
                                        </p:tgtEl>
                                      </p:cBhvr>
                                    </p:animEffect>
                                  </p:childTnLst>
                                </p:cTn>
                              </p:par>
                            </p:childTnLst>
                          </p:cTn>
                        </p:par>
                        <p:par>
                          <p:cTn id="78" fill="hold">
                            <p:stCondLst>
                              <p:cond delay="1500"/>
                            </p:stCondLst>
                            <p:childTnLst>
                              <p:par>
                                <p:cTn id="79" presetID="1" presetClass="entr" presetSubtype="0" fill="hold" nodeType="after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42"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anim calcmode="lin" valueType="num">
                                      <p:cBhvr>
                                        <p:cTn id="84" dur="500" fill="hold"/>
                                        <p:tgtEl>
                                          <p:spTgt spid="44"/>
                                        </p:tgtEl>
                                        <p:attrNameLst>
                                          <p:attrName>ppt_x</p:attrName>
                                        </p:attrNameLst>
                                      </p:cBhvr>
                                      <p:tavLst>
                                        <p:tav tm="0">
                                          <p:val>
                                            <p:strVal val="#ppt_x"/>
                                          </p:val>
                                        </p:tav>
                                        <p:tav tm="100000">
                                          <p:val>
                                            <p:strVal val="#ppt_x"/>
                                          </p:val>
                                        </p:tav>
                                      </p:tavLst>
                                    </p:anim>
                                    <p:anim calcmode="lin" valueType="num">
                                      <p:cBhvr>
                                        <p:cTn id="85" dur="500" fill="hold"/>
                                        <p:tgtEl>
                                          <p:spTgt spid="44"/>
                                        </p:tgtEl>
                                        <p:attrNameLst>
                                          <p:attrName>ppt_y</p:attrName>
                                        </p:attrNameLst>
                                      </p:cBhvr>
                                      <p:tavLst>
                                        <p:tav tm="0">
                                          <p:val>
                                            <p:strVal val="#ppt_y+.1"/>
                                          </p:val>
                                        </p:tav>
                                        <p:tav tm="100000">
                                          <p:val>
                                            <p:strVal val="#ppt_y"/>
                                          </p:val>
                                        </p:tav>
                                      </p:tavLst>
                                    </p:anim>
                                  </p:childTnLst>
                                </p:cTn>
                              </p:par>
                              <p:par>
                                <p:cTn id="86" presetID="22" presetClass="entr" presetSubtype="1"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up)">
                                      <p:cBhvr>
                                        <p:cTn id="88" dur="500"/>
                                        <p:tgtEl>
                                          <p:spTgt spid="4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7">
                                            <p:txEl>
                                              <p:pRg st="0" end="0"/>
                                            </p:txEl>
                                          </p:spTgt>
                                        </p:tgtEl>
                                        <p:attrNameLst>
                                          <p:attrName>style.visibility</p:attrName>
                                        </p:attrNameLst>
                                      </p:cBhvr>
                                      <p:to>
                                        <p:strVal val="visible"/>
                                      </p:to>
                                    </p:set>
                                    <p:animEffect transition="in" filter="fade">
                                      <p:cBhvr>
                                        <p:cTn id="91" dur="500"/>
                                        <p:tgtEl>
                                          <p:spTgt spid="2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xEl>
                                              <p:pRg st="1" end="1"/>
                                            </p:txEl>
                                          </p:spTgt>
                                        </p:tgtEl>
                                        <p:attrNameLst>
                                          <p:attrName>style.visibility</p:attrName>
                                        </p:attrNameLst>
                                      </p:cBhvr>
                                      <p:to>
                                        <p:strVal val="visible"/>
                                      </p:to>
                                    </p:set>
                                    <p:animEffect transition="in" filter="fade">
                                      <p:cBhvr>
                                        <p:cTn id="94" dur="500"/>
                                        <p:tgtEl>
                                          <p:spTgt spid="27">
                                            <p:txEl>
                                              <p:pRg st="1" end="1"/>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7">
                                            <p:txEl>
                                              <p:pRg st="2" end="2"/>
                                            </p:txEl>
                                          </p:spTgt>
                                        </p:tgtEl>
                                        <p:attrNameLst>
                                          <p:attrName>style.visibility</p:attrName>
                                        </p:attrNameLst>
                                      </p:cBhvr>
                                      <p:to>
                                        <p:strVal val="visible"/>
                                      </p:to>
                                    </p:set>
                                    <p:animEffect transition="in" filter="fade">
                                      <p:cBhvr>
                                        <p:cTn id="97"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1" grpId="0"/>
      <p:bldP spid="13" grpId="0"/>
      <p:bldP spid="15" grpId="0"/>
      <p:bldP spid="30" grpId="0"/>
      <p:bldP spid="37" grpId="0"/>
      <p:bldP spid="41" grpId="0"/>
      <p:bldP spid="44" grpId="0"/>
      <p:bldP spid="27"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908406"/>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912314"/>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912314"/>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912314"/>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912314"/>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912314"/>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910805"/>
            <a:ext cx="11276838" cy="1280160"/>
          </a:xfrm>
          <a:prstGeom prst="rect">
            <a:avLst/>
          </a:prstGeom>
        </p:spPr>
      </p:pic>
      <p:grpSp>
        <p:nvGrpSpPr>
          <p:cNvPr id="31" name="Group 30"/>
          <p:cNvGrpSpPr/>
          <p:nvPr/>
        </p:nvGrpSpPr>
        <p:grpSpPr>
          <a:xfrm>
            <a:off x="275840" y="2483035"/>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2483035"/>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2483035"/>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2483035"/>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2483035"/>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2483035"/>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2483035"/>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845652"/>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chemeClr val="tx1"/>
                </a:solidFill>
                <a:effectLst/>
                <a:uLnTx/>
                <a:uFillTx/>
                <a:latin typeface="Segoe UI Light"/>
                <a:ea typeface="+mn-ea"/>
                <a:cs typeface="Segoe UI" pitchFamily="34" charset="0"/>
              </a:rPr>
              <a:t>Download .NET Core 3.0 Today!</a:t>
            </a:r>
            <a:endParaRPr kumimoji="0" lang="en-US" sz="5333" b="0" i="0" u="none" strike="noStrike" kern="1200" cap="none" spc="-100" normalizeH="0" baseline="0" noProof="0">
              <a:ln w="3175">
                <a:noFill/>
              </a:ln>
              <a:solidFill>
                <a:schemeClr val="tx1"/>
              </a:solidFill>
              <a:effectLst/>
              <a:uLnTx/>
              <a:uFillTx/>
              <a:latin typeface="Segoe UI Semibold" panose="020B0702040204020203" pitchFamily="34" charset="0"/>
              <a:ea typeface="+mn-ea"/>
              <a:cs typeface="Segoe UI" pitchFamily="34" charset="0"/>
            </a:endParaRPr>
          </a:p>
        </p:txBody>
      </p:sp>
      <p:sp>
        <p:nvSpPr>
          <p:cNvPr id="40" name="TextBox 39">
            <a:extLst>
              <a:ext uri="{FF2B5EF4-FFF2-40B4-BE49-F238E27FC236}">
                <a16:creationId xmlns:a16="http://schemas.microsoft.com/office/drawing/2014/main" id="{FE90C2D8-02F8-4A05-AA11-02E28CFD1E2E}"/>
              </a:ext>
            </a:extLst>
          </p:cNvPr>
          <p:cNvSpPr txBox="1"/>
          <p:nvPr/>
        </p:nvSpPr>
        <p:spPr>
          <a:xfrm>
            <a:off x="0" y="1696530"/>
            <a:ext cx="1219199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2400">
                <a:solidFill>
                  <a:srgbClr val="FFC000"/>
                </a:solidFill>
                <a:latin typeface="Segoe UI"/>
              </a:rPr>
              <a:t>visualstudio.com/downloads</a:t>
            </a:r>
            <a:endParaRPr kumimoji="0" lang="en-US" sz="2400" b="0" i="0" u="none" strike="noStrike" kern="1200" cap="none" spc="0" normalizeH="0" baseline="0" noProof="0">
              <a:ln>
                <a:noFill/>
              </a:ln>
              <a:solidFill>
                <a:srgbClr val="FFC000"/>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AC0360C4-A238-490F-B2D0-A9C6BEE09BF6}"/>
              </a:ext>
            </a:extLst>
          </p:cNvPr>
          <p:cNvSpPr txBox="1"/>
          <p:nvPr/>
        </p:nvSpPr>
        <p:spPr>
          <a:xfrm>
            <a:off x="-1838" y="1254017"/>
            <a:ext cx="1219199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dot.net/get-core3</a:t>
            </a:r>
          </a:p>
        </p:txBody>
      </p:sp>
    </p:spTree>
    <p:extLst>
      <p:ext uri="{BB962C8B-B14F-4D97-AF65-F5344CB8AC3E}">
        <p14:creationId xmlns:p14="http://schemas.microsoft.com/office/powerpoint/2010/main" val="6745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1"/>
                                        </p:tgtEl>
                                        <p:attrNameLst>
                                          <p:attrName>style.visibility</p:attrName>
                                        </p:attrNameLst>
                                      </p:cBhvr>
                                      <p:to>
                                        <p:strVal val="visible"/>
                                      </p:to>
                                    </p:set>
                                  </p:childTnLst>
                                </p:cTn>
                              </p:par>
                            </p:childTnLst>
                          </p:cTn>
                        </p:par>
                        <p:par>
                          <p:cTn id="10" fill="hold">
                            <p:stCondLst>
                              <p:cond delay="0"/>
                            </p:stCondLst>
                            <p:childTnLst>
                              <p:par>
                                <p:cTn id="11" presetID="22" presetClass="entr" presetSubtype="2" fill="hold" nodeType="after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50"/>
                                        <p:tgtEl>
                                          <p:spTgt spid="31"/>
                                        </p:tgtEl>
                                      </p:cBhvr>
                                    </p:animEffect>
                                  </p:childTnLst>
                                </p:cTn>
                              </p:par>
                            </p:childTnLst>
                          </p:cTn>
                        </p:par>
                        <p:par>
                          <p:cTn id="18" fill="hold">
                            <p:stCondLst>
                              <p:cond delay="1250"/>
                            </p:stCondLst>
                            <p:childTnLst>
                              <p:par>
                                <p:cTn id="19" presetID="22" presetClass="entr" presetSubtype="4"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250"/>
                                        <p:tgtEl>
                                          <p:spTgt spid="32"/>
                                        </p:tgtEl>
                                      </p:cBhvr>
                                    </p:animEffect>
                                  </p:childTnLst>
                                </p:cTn>
                              </p:par>
                            </p:childTnLst>
                          </p:cTn>
                        </p:par>
                        <p:par>
                          <p:cTn id="26" fill="hold">
                            <p:stCondLst>
                              <p:cond delay="2000"/>
                            </p:stCondLst>
                            <p:childTnLst>
                              <p:par>
                                <p:cTn id="27" presetID="22" presetClass="entr" presetSubtype="4"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250"/>
                                        <p:tgtEl>
                                          <p:spTgt spid="33"/>
                                        </p:tgtEl>
                                      </p:cBhvr>
                                    </p:animEffect>
                                  </p:childTnLst>
                                </p:cTn>
                              </p:par>
                            </p:childTnLst>
                          </p:cTn>
                        </p:par>
                        <p:par>
                          <p:cTn id="34" fill="hold">
                            <p:stCondLst>
                              <p:cond delay="2750"/>
                            </p:stCondLst>
                            <p:childTnLst>
                              <p:par>
                                <p:cTn id="35" presetID="22" presetClass="entr" presetSubtype="4"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par>
                          <p:cTn id="38" fill="hold">
                            <p:stCondLst>
                              <p:cond delay="3250"/>
                            </p:stCondLst>
                            <p:childTnLst>
                              <p:par>
                                <p:cTn id="39" presetID="10" presetClass="entr" presetSubtype="0" fill="hold"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250"/>
                                        <p:tgtEl>
                                          <p:spTgt spid="34"/>
                                        </p:tgtEl>
                                      </p:cBhvr>
                                    </p:animEffect>
                                  </p:childTnLst>
                                </p:cTn>
                              </p:par>
                            </p:childTnLst>
                          </p:cTn>
                        </p:par>
                        <p:par>
                          <p:cTn id="42" fill="hold">
                            <p:stCondLst>
                              <p:cond delay="3500"/>
                            </p:stCondLst>
                            <p:childTnLst>
                              <p:par>
                                <p:cTn id="43" presetID="22" presetClass="entr" presetSubtype="4"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childTnLst>
                          </p:cTn>
                        </p:par>
                        <p:par>
                          <p:cTn id="46" fill="hold">
                            <p:stCondLst>
                              <p:cond delay="4000"/>
                            </p:stCondLst>
                            <p:childTnLst>
                              <p:par>
                                <p:cTn id="47" presetID="10" presetClass="entr" presetSubtype="0" fill="hold"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250"/>
                                        <p:tgtEl>
                                          <p:spTgt spid="35"/>
                                        </p:tgtEl>
                                      </p:cBhvr>
                                    </p:animEffect>
                                  </p:childTnLst>
                                </p:cTn>
                              </p:par>
                            </p:childTnLst>
                          </p:cTn>
                        </p:par>
                        <p:par>
                          <p:cTn id="50" fill="hold">
                            <p:stCondLst>
                              <p:cond delay="4250"/>
                            </p:stCondLst>
                            <p:childTnLst>
                              <p:par>
                                <p:cTn id="51" presetID="22" presetClass="entr" presetSubtype="4"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down)">
                                      <p:cBhvr>
                                        <p:cTn id="53" dur="500"/>
                                        <p:tgtEl>
                                          <p:spTgt spid="8"/>
                                        </p:tgtEl>
                                      </p:cBhvr>
                                    </p:animEffect>
                                  </p:childTnLst>
                                </p:cTn>
                              </p:par>
                            </p:childTnLst>
                          </p:cTn>
                        </p:par>
                        <p:par>
                          <p:cTn id="54" fill="hold">
                            <p:stCondLst>
                              <p:cond delay="4750"/>
                            </p:stCondLst>
                            <p:childTnLst>
                              <p:par>
                                <p:cTn id="55" presetID="10" presetClass="entr" presetSubtype="0" fill="hold" nodeType="after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250"/>
                                        <p:tgtEl>
                                          <p:spTgt spid="36"/>
                                        </p:tgtEl>
                                      </p:cBhvr>
                                    </p:animEffect>
                                  </p:childTnLst>
                                </p:cTn>
                              </p:par>
                            </p:childTnLst>
                          </p:cTn>
                        </p:par>
                        <p:par>
                          <p:cTn id="58" fill="hold">
                            <p:stCondLst>
                              <p:cond delay="5000"/>
                            </p:stCondLst>
                            <p:childTnLst>
                              <p:par>
                                <p:cTn id="59" presetID="22" presetClass="entr" presetSubtype="8" fill="hold" nodeType="after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wipe(left)">
                                      <p:cBhvr>
                                        <p:cTn id="61" dur="500"/>
                                        <p:tgtEl>
                                          <p:spTgt spid="9"/>
                                        </p:tgtEl>
                                      </p:cBhvr>
                                    </p:animEffect>
                                  </p:childTnLst>
                                </p:cTn>
                              </p:par>
                            </p:childTnLst>
                          </p:cTn>
                        </p:par>
                        <p:par>
                          <p:cTn id="62" fill="hold">
                            <p:stCondLst>
                              <p:cond delay="5500"/>
                            </p:stCondLst>
                            <p:childTnLst>
                              <p:par>
                                <p:cTn id="63" presetID="10" presetClass="entr" presetSubtype="0" fill="hold" nodeType="after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7A1523-B59E-4D43-8DC9-B95BBD8814E6}"/>
              </a:ext>
            </a:extLst>
          </p:cNvPr>
          <p:cNvSpPr txBox="1"/>
          <p:nvPr/>
        </p:nvSpPr>
        <p:spPr>
          <a:xfrm>
            <a:off x="1627991" y="4152452"/>
            <a:ext cx="88212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hlinkClick r:id="rId2"/>
              </a:rPr>
              <a:t>https://dotnet.microsoft.com/learn/dotnet/architecture-guides</a:t>
            </a:r>
            <a:endParaRPr lang="en-US" sz="2400" dirty="0">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53F5E7FB-5B11-4265-B9BD-D5C76610618C}"/>
              </a:ext>
            </a:extLst>
          </p:cNvPr>
          <p:cNvSpPr/>
          <p:nvPr/>
        </p:nvSpPr>
        <p:spPr>
          <a:xfrm>
            <a:off x="2990626" y="1890221"/>
            <a:ext cx="6096000" cy="923330"/>
          </a:xfrm>
          <a:prstGeom prst="rect">
            <a:avLst/>
          </a:prstGeom>
        </p:spPr>
        <p:txBody>
          <a:bodyPr>
            <a:spAutoFit/>
          </a:bodyPr>
          <a:lstStyle/>
          <a:p>
            <a:pPr algn="ctr"/>
            <a:r>
              <a:rPr lang="en-US" sz="5400" dirty="0">
                <a:solidFill>
                  <a:schemeClr val="bg1"/>
                </a:solidFill>
              </a:rPr>
              <a:t>New free e-books </a:t>
            </a:r>
          </a:p>
        </p:txBody>
      </p:sp>
    </p:spTree>
    <p:extLst>
      <p:ext uri="{BB962C8B-B14F-4D97-AF65-F5344CB8AC3E}">
        <p14:creationId xmlns:p14="http://schemas.microsoft.com/office/powerpoint/2010/main" val="28347596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F51530-D598-4EA5-B9DE-81385479BD37}"/>
              </a:ext>
            </a:extLst>
          </p:cNvPr>
          <p:cNvSpPr>
            <a:spLocks noGrp="1"/>
          </p:cNvSpPr>
          <p:nvPr>
            <p:ph type="body" sz="quarter" idx="10"/>
          </p:nvPr>
        </p:nvSpPr>
        <p:spPr>
          <a:xfrm>
            <a:off x="269239" y="1189177"/>
            <a:ext cx="11653523" cy="5057667"/>
          </a:xfrm>
        </p:spPr>
        <p:txBody>
          <a:bodyPr/>
          <a:lstStyle/>
          <a:p>
            <a:r>
              <a:rPr lang="it-IT" sz="3200" dirty="0"/>
              <a:t>il motore </a:t>
            </a:r>
            <a:r>
              <a:rPr lang="it-IT" sz="3200" b="1" dirty="0"/>
              <a:t>Just-In-Time</a:t>
            </a:r>
            <a:r>
              <a:rPr lang="it-IT" sz="3200" dirty="0"/>
              <a:t> (JIT) produce più versioni native di metodi aumentandone la velocità di esecuzione. Viene prodotta inizialmente una versione meno ottimizzata, ma più veloce nello startup, così da migliorare il </a:t>
            </a:r>
            <a:r>
              <a:rPr lang="it-IT" sz="3200" dirty="0" err="1"/>
              <a:t>cold</a:t>
            </a:r>
            <a:r>
              <a:rPr lang="it-IT" sz="3200" dirty="0"/>
              <a:t> startup, fino a produrre in background versioni più ottimizzate e quindi più veloci che sfruttano al massimo la capacità della CPU. Questa funzionalità si può eventualmente disabilitare agendo sulle proprietà di progetto, come mostrato nell'esempio.</a:t>
            </a:r>
          </a:p>
          <a:p>
            <a:endParaRPr lang="en-US" dirty="0"/>
          </a:p>
          <a:p>
            <a:r>
              <a:rPr lang="en-US" dirty="0"/>
              <a:t>&lt;</a:t>
            </a:r>
            <a:r>
              <a:rPr lang="en-US" dirty="0" err="1"/>
              <a:t>TieredCompilation</a:t>
            </a:r>
            <a:r>
              <a:rPr lang="en-US" dirty="0"/>
              <a:t>&gt;</a:t>
            </a:r>
            <a:r>
              <a:rPr lang="en-US" b="1" dirty="0">
                <a:solidFill>
                  <a:srgbClr val="FF0000"/>
                </a:solidFill>
              </a:rPr>
              <a:t>false</a:t>
            </a:r>
            <a:r>
              <a:rPr lang="en-US" dirty="0"/>
              <a:t>&lt;/</a:t>
            </a:r>
            <a:r>
              <a:rPr lang="en-US" dirty="0" err="1"/>
              <a:t>TieredCompilation</a:t>
            </a:r>
            <a:r>
              <a:rPr lang="en-US" dirty="0"/>
              <a:t>&gt;</a:t>
            </a:r>
          </a:p>
        </p:txBody>
      </p:sp>
      <p:sp>
        <p:nvSpPr>
          <p:cNvPr id="3" name="Title 2">
            <a:extLst>
              <a:ext uri="{FF2B5EF4-FFF2-40B4-BE49-F238E27FC236}">
                <a16:creationId xmlns:a16="http://schemas.microsoft.com/office/drawing/2014/main" id="{3DBDD8DE-35AB-4DDD-AEBC-D872564C90DE}"/>
              </a:ext>
            </a:extLst>
          </p:cNvPr>
          <p:cNvSpPr>
            <a:spLocks noGrp="1"/>
          </p:cNvSpPr>
          <p:nvPr>
            <p:ph type="title"/>
          </p:nvPr>
        </p:nvSpPr>
        <p:spPr/>
        <p:txBody>
          <a:bodyPr/>
          <a:lstStyle/>
          <a:p>
            <a:r>
              <a:rPr lang="en-US" dirty="0"/>
              <a:t>Tiered Compilation</a:t>
            </a:r>
          </a:p>
        </p:txBody>
      </p:sp>
    </p:spTree>
    <p:extLst>
      <p:ext uri="{BB962C8B-B14F-4D97-AF65-F5344CB8AC3E}">
        <p14:creationId xmlns:p14="http://schemas.microsoft.com/office/powerpoint/2010/main" val="16221553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F225E8-E328-4534-9BD0-EB0FE49BFFB2}"/>
              </a:ext>
            </a:extLst>
          </p:cNvPr>
          <p:cNvSpPr>
            <a:spLocks noGrp="1"/>
          </p:cNvSpPr>
          <p:nvPr>
            <p:ph type="body" sz="quarter" idx="10"/>
          </p:nvPr>
        </p:nvSpPr>
        <p:spPr>
          <a:xfrm>
            <a:off x="269239" y="1189177"/>
            <a:ext cx="11653523" cy="2356799"/>
          </a:xfrm>
        </p:spPr>
        <p:txBody>
          <a:bodyPr/>
          <a:lstStyle/>
          <a:p>
            <a:r>
              <a:rPr lang="it-IT" dirty="0"/>
              <a:t>Con questa funzionalità lo startup degli applicativi diminuisce fino al 35% mentre le capacità di esecuzione delle pagine possono aumentare anche del 60%.</a:t>
            </a:r>
            <a:endParaRPr lang="en-US" dirty="0"/>
          </a:p>
        </p:txBody>
      </p:sp>
      <p:sp>
        <p:nvSpPr>
          <p:cNvPr id="3" name="Title 2">
            <a:extLst>
              <a:ext uri="{FF2B5EF4-FFF2-40B4-BE49-F238E27FC236}">
                <a16:creationId xmlns:a16="http://schemas.microsoft.com/office/drawing/2014/main" id="{385C49C5-4AAE-4CE1-950B-7EA8CAC9BD33}"/>
              </a:ext>
            </a:extLst>
          </p:cNvPr>
          <p:cNvSpPr>
            <a:spLocks noGrp="1"/>
          </p:cNvSpPr>
          <p:nvPr>
            <p:ph type="title"/>
          </p:nvPr>
        </p:nvSpPr>
        <p:spPr/>
        <p:txBody>
          <a:bodyPr/>
          <a:lstStyle/>
          <a:p>
            <a:r>
              <a:rPr lang="en-US" dirty="0"/>
              <a:t>Tiered Compilation</a:t>
            </a:r>
          </a:p>
        </p:txBody>
      </p:sp>
    </p:spTree>
    <p:extLst>
      <p:ext uri="{BB962C8B-B14F-4D97-AF65-F5344CB8AC3E}">
        <p14:creationId xmlns:p14="http://schemas.microsoft.com/office/powerpoint/2010/main" val="1677847261"/>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5" ma:contentTypeDescription="Create a new document." ma:contentTypeScope="" ma:versionID="3a81cc4177a2cfbc51d69d3922f78c36">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b609d5801db63fe484c47c44deb589b2"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2.xml><?xml version="1.0" encoding="utf-8"?>
<ds:datastoreItem xmlns:ds="http://schemas.openxmlformats.org/officeDocument/2006/customXml" ds:itemID="{D23E43D6-DB2F-4C33-A8C8-D28F777A5DE7}">
  <ds:schemaRefs>
    <ds:schemaRef ds:uri="11245976-3b4d-4794-a754-317688483df2"/>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7A70A875-E90F-409F-BA88-9969B62F29C3}">
  <ds:schemaRefs>
    <ds:schemaRef ds:uri="11245976-3b4d-4794-a754-317688483df2"/>
    <ds:schemaRef ds:uri="569b343d-e775-480b-9b2b-6a6986deb9b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328</TotalTime>
  <Words>2938</Words>
  <Application>Microsoft Office PowerPoint</Application>
  <PresentationFormat>Widescreen</PresentationFormat>
  <Paragraphs>634</Paragraphs>
  <Slides>78</Slides>
  <Notes>37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78</vt:i4>
      </vt:variant>
    </vt:vector>
  </HeadingPairs>
  <TitlesOfParts>
    <vt:vector size="89" baseType="lpstr">
      <vt:lpstr>Abadi</vt:lpstr>
      <vt:lpstr>Arial</vt:lpstr>
      <vt:lpstr>Calibri</vt:lpstr>
      <vt:lpstr>Consolas</vt:lpstr>
      <vt:lpstr>Myriad Pro</vt:lpstr>
      <vt:lpstr>Segoe Semibold</vt:lpstr>
      <vt:lpstr>Segoe UI</vt:lpstr>
      <vt:lpstr>Segoe UI Light</vt:lpstr>
      <vt:lpstr>Segoe UI Semibold</vt:lpstr>
      <vt:lpstr>Wingdings</vt:lpstr>
      <vt:lpstr>Dotnet_Template</vt:lpstr>
      <vt:lpstr>PowerPoint Presentation</vt:lpstr>
      <vt:lpstr>.NET Core 3 e i microservizi</vt:lpstr>
      <vt:lpstr>PowerPoint Presentation</vt:lpstr>
      <vt:lpstr>Novità in .NET Core 3</vt:lpstr>
      <vt:lpstr>Tutte le novità</vt:lpstr>
      <vt:lpstr>Tutte le novità</vt:lpstr>
      <vt:lpstr>Tutte le novità</vt:lpstr>
      <vt:lpstr>Tiered Compilation</vt:lpstr>
      <vt:lpstr>Tiered Compilation</vt:lpstr>
      <vt:lpstr>Single-file executable</vt:lpstr>
      <vt:lpstr>Single-file executable</vt:lpstr>
      <vt:lpstr>Publish Trimmed</vt:lpstr>
      <vt:lpstr>Publish Trimmed</vt:lpstr>
      <vt:lpstr>Ready To Run</vt:lpstr>
      <vt:lpstr>HTTP/2</vt:lpstr>
      <vt:lpstr>ASP.NET Core 3.0</vt:lpstr>
      <vt:lpstr>PowerPoint Presentation</vt:lpstr>
      <vt:lpstr>Healthchecks</vt:lpstr>
      <vt:lpstr>ASP.NET Core Healthchecks</vt:lpstr>
      <vt:lpstr>ASP.NET Core Healthchecks</vt:lpstr>
      <vt:lpstr>Docker Images</vt:lpstr>
      <vt:lpstr>Docker images</vt:lpstr>
      <vt:lpstr>Worker Service</vt:lpstr>
      <vt:lpstr>PowerPoint Presentation</vt:lpstr>
      <vt:lpstr>Windows Service</vt:lpstr>
      <vt:lpstr>systemd service</vt:lpstr>
      <vt:lpstr>Demo</vt:lpstr>
      <vt:lpstr>EndPoint Routing</vt:lpstr>
      <vt:lpstr>PowerPoint Presentation</vt:lpstr>
      <vt:lpstr>New Options for MVC Service Registration </vt:lpstr>
      <vt:lpstr>gRPC vs REST</vt:lpstr>
      <vt:lpstr>Scenari Consigliati</vt:lpstr>
      <vt:lpstr>Punti Deboli</vt:lpstr>
      <vt:lpstr>Punti Deboli</vt:lpstr>
      <vt:lpstr>.NET Core 3.0 Microservices</vt:lpstr>
      <vt:lpstr>What’s new in SignalR in .NET Core 3.0</vt:lpstr>
      <vt:lpstr>Long polling</vt:lpstr>
      <vt:lpstr>Server-sent events</vt:lpstr>
      <vt:lpstr>WebSockets</vt:lpstr>
      <vt:lpstr>Client-to-server Streaming</vt:lpstr>
      <vt:lpstr>Server-to-client Streaming</vt:lpstr>
      <vt:lpstr>PowerPoint Presentation</vt:lpstr>
      <vt:lpstr>PowerPoint Presentation</vt:lpstr>
      <vt:lpstr>Automatic Reconnections</vt:lpstr>
      <vt:lpstr>Scale out with  Azure SignalR Service</vt:lpstr>
      <vt:lpstr>Azure SignalR Service</vt:lpstr>
      <vt:lpstr>PowerPoint Presentation</vt:lpstr>
      <vt:lpstr>PowerPoint Presentation</vt:lpstr>
      <vt:lpstr>Demo</vt:lpstr>
      <vt:lpstr>Web apps with Blazor</vt:lpstr>
      <vt:lpstr>ASP.NET Core 3.0 Blazor</vt:lpstr>
      <vt:lpstr>PowerPoint Presentation</vt:lpstr>
      <vt:lpstr>      Blazor</vt:lpstr>
      <vt:lpstr>How Blazor WebAssembly works</vt:lpstr>
      <vt:lpstr>Blazor on client or server</vt:lpstr>
      <vt:lpstr>Blazor on client or server</vt:lpstr>
      <vt:lpstr>Get started with Blazor</vt:lpstr>
      <vt:lpstr>Blazor</vt:lpstr>
      <vt:lpstr>Build your own pizza store UI with Blazor</vt:lpstr>
      <vt:lpstr>The “Awesome Blazor” community</vt:lpstr>
      <vt:lpstr>Blasteroids</vt:lpstr>
      <vt:lpstr>Summary</vt:lpstr>
      <vt:lpstr>Try Blazor today!</vt:lpstr>
      <vt:lpstr>Blazor</vt:lpstr>
      <vt:lpstr>The Future of Blazor on the Client</vt:lpstr>
      <vt:lpstr>So many platforms, so little time…</vt:lpstr>
      <vt:lpstr>PowerPoint Presentation</vt:lpstr>
      <vt:lpstr>PowerPoint Presentation</vt:lpstr>
      <vt:lpstr>What is a PWA?</vt:lpstr>
      <vt:lpstr>PowerPoint Presentation</vt:lpstr>
      <vt:lpstr>PowerPoint Presentation</vt:lpstr>
      <vt:lpstr>Blazor Native</vt:lpstr>
      <vt:lpstr>Blazor roadmap</vt:lpstr>
      <vt:lpstr>.NET 5</vt:lpstr>
      <vt:lpstr>.NET 5</vt:lpstr>
      <vt:lpstr>.NET Schedule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Andrea Tosato</cp:lastModifiedBy>
  <cp:revision>43</cp:revision>
  <dcterms:created xsi:type="dcterms:W3CDTF">2018-01-09T22:22:16Z</dcterms:created>
  <dcterms:modified xsi:type="dcterms:W3CDTF">2019-10-12T15:06:29Z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